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a Hamah Alfidaa" panose="020B0604020202020204" charset="-78"/>
      <p:regular r:id="rId13"/>
    </p:embeddedFont>
    <p:embeddedFont>
      <p:font typeface="Gagalin" panose="020B0604020202020204" charset="0"/>
      <p:regular r:id="rId14"/>
    </p:embeddedFont>
    <p:embeddedFont>
      <p:font typeface="Tek Tall Arabic Bold" panose="020B0604020202020204" charset="-78"/>
      <p:regular r:id="rId15"/>
    </p:embeddedFont>
    <p:embeddedFont>
      <p:font typeface="TT Chocolates" panose="020B0604020202020204" charset="0"/>
      <p:regular r:id="rId16"/>
    </p:embeddedFont>
    <p:embeddedFont>
      <p:font typeface="TT Chocolates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8" d="100"/>
          <a:sy n="58" d="100"/>
        </p:scale>
        <p:origin x="763" y="-11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eg>
</file>

<file path=ppt/media/image10.jpeg>
</file>

<file path=ppt/media/image11.jpeg>
</file>

<file path=ppt/media/image12.png>
</file>

<file path=ppt/media/image13.svg>
</file>

<file path=ppt/media/image14.png>
</file>

<file path=ppt/media/image15.svg>
</file>

<file path=ppt/media/image16.png>
</file>

<file path=ppt/media/image17.jpeg>
</file>

<file path=ppt/media/image18.png>
</file>

<file path=ppt/media/image2.png>
</file>

<file path=ppt/media/image3.png>
</file>

<file path=ppt/media/image4.png>
</file>

<file path=ppt/media/image5.svg>
</file>

<file path=ppt/media/image6.jpe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CA9563-CBA7-4474-890B-0CEF37230C0F}" type="datetimeFigureOut">
              <a:rPr lang="en-IN" smtClean="0"/>
              <a:t>10-03-2024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34241B-D646-49A9-99F9-43101DF1752A}" type="slidenum">
              <a:rPr lang="en-IN" smtClean="0"/>
              <a:t>‹#›</a:t>
            </a:fld>
            <a:endParaRPr lang="en-IN"/>
          </a:p>
        </p:txBody>
      </p:sp>
    </p:spTree>
    <p:extLst>
      <p:ext uri="{BB962C8B-B14F-4D97-AF65-F5344CB8AC3E}">
        <p14:creationId xmlns:p14="http://schemas.microsoft.com/office/powerpoint/2010/main" val="2757520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D34241B-D646-49A9-99F9-43101DF1752A}" type="slidenum">
              <a:rPr lang="en-IN" smtClean="0"/>
              <a:t>6</a:t>
            </a:fld>
            <a:endParaRPr lang="en-IN"/>
          </a:p>
        </p:txBody>
      </p:sp>
    </p:spTree>
    <p:extLst>
      <p:ext uri="{BB962C8B-B14F-4D97-AF65-F5344CB8AC3E}">
        <p14:creationId xmlns:p14="http://schemas.microsoft.com/office/powerpoint/2010/main" val="928533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6.jpe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7.png"/><Relationship Id="rId7"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svg"/><Relationship Id="rId9" Type="http://schemas.openxmlformats.org/officeDocument/2006/relationships/image" Target="../media/image5.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3.sv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5.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7.jpe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816" t="-8164" r="-1723" b="-16920"/>
            </a:stretch>
          </a:blipFill>
        </p:spPr>
      </p:sp>
      <p:sp>
        <p:nvSpPr>
          <p:cNvPr id="3" name="Freeform 3"/>
          <p:cNvSpPr/>
          <p:nvPr/>
        </p:nvSpPr>
        <p:spPr>
          <a:xfrm rot="866553">
            <a:off x="-4074779" y="-1202255"/>
            <a:ext cx="25077868" cy="17812091"/>
          </a:xfrm>
          <a:custGeom>
            <a:avLst/>
            <a:gdLst/>
            <a:ahLst/>
            <a:cxnLst/>
            <a:rect l="l" t="t" r="r" b="b"/>
            <a:pathLst>
              <a:path w="25077868" h="17812091">
                <a:moveTo>
                  <a:pt x="0" y="0"/>
                </a:moveTo>
                <a:lnTo>
                  <a:pt x="25077868" y="0"/>
                </a:lnTo>
                <a:lnTo>
                  <a:pt x="25077868" y="17812091"/>
                </a:lnTo>
                <a:lnTo>
                  <a:pt x="0" y="17812091"/>
                </a:lnTo>
                <a:lnTo>
                  <a:pt x="0" y="0"/>
                </a:lnTo>
                <a:close/>
              </a:path>
            </a:pathLst>
          </a:custGeom>
          <a:blipFill>
            <a:blip r:embed="rId3">
              <a:alphaModFix amt="53000"/>
            </a:blip>
            <a:stretch>
              <a:fillRect/>
            </a:stretch>
          </a:blipFill>
        </p:spPr>
      </p:sp>
      <p:sp>
        <p:nvSpPr>
          <p:cNvPr id="4" name="TextBox 4"/>
          <p:cNvSpPr txBox="1"/>
          <p:nvPr/>
        </p:nvSpPr>
        <p:spPr>
          <a:xfrm>
            <a:off x="592760" y="3789794"/>
            <a:ext cx="10295175" cy="5150602"/>
          </a:xfrm>
          <a:prstGeom prst="rect">
            <a:avLst/>
          </a:prstGeom>
        </p:spPr>
        <p:txBody>
          <a:bodyPr lIns="0" tIns="0" rIns="0" bIns="0" rtlCol="0" anchor="t">
            <a:spAutoFit/>
          </a:bodyPr>
          <a:lstStyle/>
          <a:p>
            <a:pPr>
              <a:lnSpc>
                <a:spcPts val="13920"/>
              </a:lnSpc>
            </a:pPr>
            <a:r>
              <a:rPr lang="en-US" sz="14061" dirty="0">
                <a:solidFill>
                  <a:srgbClr val="FFFFFF"/>
                </a:solidFill>
                <a:latin typeface="Gagalin"/>
              </a:rPr>
              <a:t>hand gesture </a:t>
            </a:r>
          </a:p>
          <a:p>
            <a:pPr>
              <a:lnSpc>
                <a:spcPts val="10264"/>
              </a:lnSpc>
            </a:pPr>
            <a:r>
              <a:rPr lang="en-US" sz="14061" dirty="0">
                <a:solidFill>
                  <a:srgbClr val="FFFFFF"/>
                </a:solidFill>
                <a:latin typeface="Gagalin"/>
              </a:rPr>
              <a:t>controller</a:t>
            </a:r>
          </a:p>
        </p:txBody>
      </p:sp>
      <p:grpSp>
        <p:nvGrpSpPr>
          <p:cNvPr id="5" name="Group 5"/>
          <p:cNvGrpSpPr/>
          <p:nvPr/>
        </p:nvGrpSpPr>
        <p:grpSpPr>
          <a:xfrm>
            <a:off x="16172922" y="9233852"/>
            <a:ext cx="2793271" cy="635808"/>
            <a:chOff x="0" y="0"/>
            <a:chExt cx="1785422" cy="406400"/>
          </a:xfrm>
        </p:grpSpPr>
        <p:sp>
          <p:nvSpPr>
            <p:cNvPr id="6" name="Freeform 6"/>
            <p:cNvSpPr/>
            <p:nvPr/>
          </p:nvSpPr>
          <p:spPr>
            <a:xfrm>
              <a:off x="0" y="0"/>
              <a:ext cx="1785421" cy="406400"/>
            </a:xfrm>
            <a:custGeom>
              <a:avLst/>
              <a:gdLst/>
              <a:ahLst/>
              <a:cxnLst/>
              <a:rect l="l" t="t" r="r" b="b"/>
              <a:pathLst>
                <a:path w="1785421" h="406400">
                  <a:moveTo>
                    <a:pt x="1582222" y="0"/>
                  </a:moveTo>
                  <a:cubicBezTo>
                    <a:pt x="1694446" y="0"/>
                    <a:pt x="1785421" y="90976"/>
                    <a:pt x="1785421" y="203200"/>
                  </a:cubicBezTo>
                  <a:cubicBezTo>
                    <a:pt x="1785421" y="315424"/>
                    <a:pt x="1694446" y="406400"/>
                    <a:pt x="1582222" y="406400"/>
                  </a:cubicBezTo>
                  <a:lnTo>
                    <a:pt x="203200" y="406400"/>
                  </a:lnTo>
                  <a:cubicBezTo>
                    <a:pt x="90976" y="406400"/>
                    <a:pt x="0" y="315424"/>
                    <a:pt x="0" y="203200"/>
                  </a:cubicBezTo>
                  <a:cubicBezTo>
                    <a:pt x="0" y="90976"/>
                    <a:pt x="90976" y="0"/>
                    <a:pt x="203200" y="0"/>
                  </a:cubicBezTo>
                  <a:close/>
                </a:path>
              </a:pathLst>
            </a:custGeom>
            <a:solidFill>
              <a:srgbClr val="FFFFFF">
                <a:alpha val="85882"/>
              </a:srgbClr>
            </a:solidFill>
          </p:spPr>
        </p:sp>
        <p:sp>
          <p:nvSpPr>
            <p:cNvPr id="7" name="TextBox 7"/>
            <p:cNvSpPr txBox="1"/>
            <p:nvPr/>
          </p:nvSpPr>
          <p:spPr>
            <a:xfrm>
              <a:off x="0" y="28575"/>
              <a:ext cx="1785422" cy="377825"/>
            </a:xfrm>
            <a:prstGeom prst="rect">
              <a:avLst/>
            </a:prstGeom>
          </p:spPr>
          <p:txBody>
            <a:bodyPr lIns="50800" tIns="50800" rIns="50800" bIns="50800" rtlCol="0" anchor="ctr"/>
            <a:lstStyle/>
            <a:p>
              <a:pPr algn="ctr">
                <a:lnSpc>
                  <a:spcPts val="2386"/>
                </a:lnSpc>
              </a:pPr>
              <a:endParaRPr/>
            </a:p>
          </p:txBody>
        </p:sp>
      </p:grpSp>
      <p:sp>
        <p:nvSpPr>
          <p:cNvPr id="8" name="TextBox 8"/>
          <p:cNvSpPr txBox="1"/>
          <p:nvPr/>
        </p:nvSpPr>
        <p:spPr>
          <a:xfrm>
            <a:off x="15011955" y="9355859"/>
            <a:ext cx="4658006" cy="382270"/>
          </a:xfrm>
          <a:prstGeom prst="rect">
            <a:avLst/>
          </a:prstGeom>
        </p:spPr>
        <p:txBody>
          <a:bodyPr lIns="0" tIns="0" rIns="0" bIns="0" rtlCol="0" anchor="t">
            <a:spAutoFit/>
          </a:bodyPr>
          <a:lstStyle/>
          <a:p>
            <a:pPr algn="ctr">
              <a:lnSpc>
                <a:spcPts val="3079"/>
              </a:lnSpc>
              <a:spcBef>
                <a:spcPct val="0"/>
              </a:spcBef>
            </a:pPr>
            <a:r>
              <a:rPr lang="en-US" sz="2199">
                <a:solidFill>
                  <a:srgbClr val="A036BB"/>
                </a:solidFill>
                <a:latin typeface="TT Chocolates Bold"/>
              </a:rPr>
              <a:t>Team CSD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816" t="-8164" r="-1723" b="-16920"/>
            </a:stretch>
          </a:blipFill>
        </p:spPr>
      </p:sp>
      <p:sp>
        <p:nvSpPr>
          <p:cNvPr id="3" name="Freeform 3"/>
          <p:cNvSpPr/>
          <p:nvPr/>
        </p:nvSpPr>
        <p:spPr>
          <a:xfrm rot="866553">
            <a:off x="-5069642" y="-1172355"/>
            <a:ext cx="25077868" cy="17812091"/>
          </a:xfrm>
          <a:custGeom>
            <a:avLst/>
            <a:gdLst/>
            <a:ahLst/>
            <a:cxnLst/>
            <a:rect l="l" t="t" r="r" b="b"/>
            <a:pathLst>
              <a:path w="25077868" h="17812091">
                <a:moveTo>
                  <a:pt x="0" y="0"/>
                </a:moveTo>
                <a:lnTo>
                  <a:pt x="25077868" y="0"/>
                </a:lnTo>
                <a:lnTo>
                  <a:pt x="25077868" y="17812091"/>
                </a:lnTo>
                <a:lnTo>
                  <a:pt x="0" y="17812091"/>
                </a:lnTo>
                <a:lnTo>
                  <a:pt x="0" y="0"/>
                </a:lnTo>
                <a:close/>
              </a:path>
            </a:pathLst>
          </a:custGeom>
          <a:blipFill>
            <a:blip r:embed="rId3">
              <a:alphaModFix amt="53000"/>
            </a:blip>
            <a:stretch>
              <a:fillRect/>
            </a:stretch>
          </a:blipFill>
        </p:spPr>
      </p:sp>
      <p:sp>
        <p:nvSpPr>
          <p:cNvPr id="4" name="TextBox 4"/>
          <p:cNvSpPr txBox="1"/>
          <p:nvPr/>
        </p:nvSpPr>
        <p:spPr>
          <a:xfrm>
            <a:off x="1028700" y="3310180"/>
            <a:ext cx="8334816" cy="4714391"/>
          </a:xfrm>
          <a:prstGeom prst="rect">
            <a:avLst/>
          </a:prstGeom>
        </p:spPr>
        <p:txBody>
          <a:bodyPr lIns="0" tIns="0" rIns="0" bIns="0" rtlCol="0" anchor="t">
            <a:spAutoFit/>
          </a:bodyPr>
          <a:lstStyle/>
          <a:p>
            <a:pPr>
              <a:lnSpc>
                <a:spcPts val="17175"/>
              </a:lnSpc>
            </a:pPr>
            <a:r>
              <a:rPr lang="en-US" sz="23527">
                <a:solidFill>
                  <a:srgbClr val="FFFFFF"/>
                </a:solidFill>
                <a:latin typeface="Ara Hamah Alfidaa"/>
              </a:rPr>
              <a:t>Thank</a:t>
            </a:r>
          </a:p>
          <a:p>
            <a:pPr>
              <a:lnSpc>
                <a:spcPts val="17175"/>
              </a:lnSpc>
            </a:pPr>
            <a:r>
              <a:rPr lang="en-US" sz="23527">
                <a:solidFill>
                  <a:srgbClr val="FFFFFF"/>
                </a:solidFill>
                <a:latin typeface="Ara Hamah Alfidaa"/>
              </a:rPr>
              <a:t>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id="3" name="Freeform 3"/>
          <p:cNvSpPr/>
          <p:nvPr/>
        </p:nvSpPr>
        <p:spPr>
          <a:xfrm rot="5322489">
            <a:off x="4471711" y="-1871268"/>
            <a:ext cx="18116952" cy="12867951"/>
          </a:xfrm>
          <a:custGeom>
            <a:avLst/>
            <a:gdLst/>
            <a:ahLst/>
            <a:cxnLst/>
            <a:rect l="l" t="t" r="r" b="b"/>
            <a:pathLst>
              <a:path w="18116952" h="12867951">
                <a:moveTo>
                  <a:pt x="0" y="0"/>
                </a:moveTo>
                <a:lnTo>
                  <a:pt x="18116952" y="0"/>
                </a:lnTo>
                <a:lnTo>
                  <a:pt x="18116952" y="12867951"/>
                </a:lnTo>
                <a:lnTo>
                  <a:pt x="0" y="12867951"/>
                </a:lnTo>
                <a:lnTo>
                  <a:pt x="0" y="0"/>
                </a:lnTo>
                <a:close/>
              </a:path>
            </a:pathLst>
          </a:custGeom>
          <a:blipFill>
            <a:blip r:embed="rId3">
              <a:alphaModFix amt="53000"/>
            </a:blip>
            <a:stretch>
              <a:fillRect/>
            </a:stretch>
          </a:blipFill>
        </p:spPr>
      </p:sp>
      <p:sp>
        <p:nvSpPr>
          <p:cNvPr id="4" name="Freeform 4"/>
          <p:cNvSpPr/>
          <p:nvPr/>
        </p:nvSpPr>
        <p:spPr>
          <a:xfrm>
            <a:off x="2918587" y="3068549"/>
            <a:ext cx="4954760" cy="945909"/>
          </a:xfrm>
          <a:custGeom>
            <a:avLst/>
            <a:gdLst/>
            <a:ahLst/>
            <a:cxnLst/>
            <a:rect l="l" t="t" r="r" b="b"/>
            <a:pathLst>
              <a:path w="4954760" h="945909">
                <a:moveTo>
                  <a:pt x="0" y="0"/>
                </a:moveTo>
                <a:lnTo>
                  <a:pt x="4954760" y="0"/>
                </a:lnTo>
                <a:lnTo>
                  <a:pt x="4954760" y="945909"/>
                </a:lnTo>
                <a:lnTo>
                  <a:pt x="0" y="9459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5" name="Group 5"/>
          <p:cNvGrpSpPr>
            <a:grpSpLocks noChangeAspect="1"/>
          </p:cNvGrpSpPr>
          <p:nvPr/>
        </p:nvGrpSpPr>
        <p:grpSpPr>
          <a:xfrm>
            <a:off x="11528387" y="950607"/>
            <a:ext cx="5866018" cy="8385786"/>
            <a:chOff x="0" y="0"/>
            <a:chExt cx="4434840" cy="6339840"/>
          </a:xfrm>
        </p:grpSpPr>
        <p:sp>
          <p:nvSpPr>
            <p:cNvPr id="6" name="Freeform 6"/>
            <p:cNvSpPr/>
            <p:nvPr/>
          </p:nvSpPr>
          <p:spPr>
            <a:xfrm>
              <a:off x="0" y="436880"/>
              <a:ext cx="4064000" cy="5902960"/>
            </a:xfrm>
            <a:custGeom>
              <a:avLst/>
              <a:gdLst/>
              <a:ahLst/>
              <a:cxnLst/>
              <a:rect l="l" t="t" r="r" b="b"/>
              <a:pathLst>
                <a:path w="4064000" h="5902960">
                  <a:moveTo>
                    <a:pt x="4064000" y="5902960"/>
                  </a:moveTo>
                  <a:lnTo>
                    <a:pt x="0" y="5902960"/>
                  </a:lnTo>
                  <a:lnTo>
                    <a:pt x="0" y="0"/>
                  </a:lnTo>
                  <a:lnTo>
                    <a:pt x="4064000" y="0"/>
                  </a:lnTo>
                  <a:lnTo>
                    <a:pt x="4064000" y="5902960"/>
                  </a:lnTo>
                  <a:close/>
                </a:path>
              </a:pathLst>
            </a:custGeom>
            <a:blipFill>
              <a:blip r:embed="rId6"/>
              <a:stretch>
                <a:fillRect l="-54644" r="-103577"/>
              </a:stretch>
            </a:blipFill>
          </p:spPr>
        </p:sp>
        <p:sp>
          <p:nvSpPr>
            <p:cNvPr id="7" name="Freeform 7"/>
            <p:cNvSpPr/>
            <p:nvPr/>
          </p:nvSpPr>
          <p:spPr>
            <a:xfrm>
              <a:off x="50800" y="50800"/>
              <a:ext cx="4333240" cy="6239510"/>
            </a:xfrm>
            <a:custGeom>
              <a:avLst/>
              <a:gdLst/>
              <a:ahLst/>
              <a:cxnLst/>
              <a:rect l="l" t="t" r="r" b="b"/>
              <a:pathLst>
                <a:path w="4333240" h="6239510">
                  <a:moveTo>
                    <a:pt x="4333240" y="335280"/>
                  </a:moveTo>
                  <a:lnTo>
                    <a:pt x="0" y="335280"/>
                  </a:lnTo>
                  <a:lnTo>
                    <a:pt x="0" y="0"/>
                  </a:lnTo>
                  <a:lnTo>
                    <a:pt x="4333240" y="0"/>
                  </a:lnTo>
                  <a:lnTo>
                    <a:pt x="4333240" y="335280"/>
                  </a:lnTo>
                  <a:close/>
                  <a:moveTo>
                    <a:pt x="4333240" y="5970270"/>
                  </a:moveTo>
                  <a:lnTo>
                    <a:pt x="4064000" y="5970270"/>
                  </a:lnTo>
                  <a:lnTo>
                    <a:pt x="4064000" y="6239510"/>
                  </a:lnTo>
                  <a:lnTo>
                    <a:pt x="4333240" y="6239510"/>
                  </a:lnTo>
                  <a:lnTo>
                    <a:pt x="4333240" y="5970270"/>
                  </a:lnTo>
                  <a:close/>
                </a:path>
              </a:pathLst>
            </a:custGeom>
            <a:solidFill>
              <a:srgbClr val="E57EFF"/>
            </a:solidFill>
          </p:spPr>
        </p:sp>
        <p:sp>
          <p:nvSpPr>
            <p:cNvPr id="8" name="Freeform 8"/>
            <p:cNvSpPr/>
            <p:nvPr/>
          </p:nvSpPr>
          <p:spPr>
            <a:xfrm>
              <a:off x="196850" y="165100"/>
              <a:ext cx="811530" cy="119380"/>
            </a:xfrm>
            <a:custGeom>
              <a:avLst/>
              <a:gdLst/>
              <a:ahLst/>
              <a:cxnLst/>
              <a:rect l="l" t="t" r="r" b="b"/>
              <a:pathLst>
                <a:path w="811530" h="119380">
                  <a:moveTo>
                    <a:pt x="119380" y="59690"/>
                  </a:moveTo>
                  <a:cubicBezTo>
                    <a:pt x="119380" y="92710"/>
                    <a:pt x="92710" y="119380"/>
                    <a:pt x="59690" y="119380"/>
                  </a:cubicBezTo>
                  <a:cubicBezTo>
                    <a:pt x="26670" y="119380"/>
                    <a:pt x="0" y="92710"/>
                    <a:pt x="0" y="59690"/>
                  </a:cubicBezTo>
                  <a:cubicBezTo>
                    <a:pt x="0" y="26670"/>
                    <a:pt x="26670" y="0"/>
                    <a:pt x="59690" y="0"/>
                  </a:cubicBezTo>
                  <a:cubicBezTo>
                    <a:pt x="92710" y="0"/>
                    <a:pt x="119380" y="26670"/>
                    <a:pt x="119380" y="59690"/>
                  </a:cubicBezTo>
                  <a:close/>
                  <a:moveTo>
                    <a:pt x="406400" y="0"/>
                  </a:moveTo>
                  <a:cubicBezTo>
                    <a:pt x="373380" y="0"/>
                    <a:pt x="346710" y="26670"/>
                    <a:pt x="346710" y="59690"/>
                  </a:cubicBezTo>
                  <a:cubicBezTo>
                    <a:pt x="346710" y="92710"/>
                    <a:pt x="373380" y="119380"/>
                    <a:pt x="406400" y="119380"/>
                  </a:cubicBezTo>
                  <a:cubicBezTo>
                    <a:pt x="439420" y="119380"/>
                    <a:pt x="466090" y="92710"/>
                    <a:pt x="466090" y="59690"/>
                  </a:cubicBezTo>
                  <a:cubicBezTo>
                    <a:pt x="466090" y="26670"/>
                    <a:pt x="439420" y="0"/>
                    <a:pt x="406400" y="0"/>
                  </a:cubicBezTo>
                  <a:close/>
                  <a:moveTo>
                    <a:pt x="751840" y="0"/>
                  </a:moveTo>
                  <a:cubicBezTo>
                    <a:pt x="718820" y="0"/>
                    <a:pt x="692150" y="26670"/>
                    <a:pt x="692150" y="59690"/>
                  </a:cubicBezTo>
                  <a:cubicBezTo>
                    <a:pt x="692150" y="92710"/>
                    <a:pt x="718820" y="119380"/>
                    <a:pt x="751840" y="119380"/>
                  </a:cubicBezTo>
                  <a:cubicBezTo>
                    <a:pt x="784860" y="119380"/>
                    <a:pt x="811530" y="92710"/>
                    <a:pt x="811530" y="59690"/>
                  </a:cubicBezTo>
                  <a:cubicBezTo>
                    <a:pt x="811530" y="26670"/>
                    <a:pt x="784860" y="0"/>
                    <a:pt x="751840" y="0"/>
                  </a:cubicBezTo>
                  <a:close/>
                </a:path>
              </a:pathLst>
            </a:custGeom>
            <a:solidFill>
              <a:srgbClr val="FFFFFF"/>
            </a:solidFill>
          </p:spPr>
        </p:sp>
        <p:sp>
          <p:nvSpPr>
            <p:cNvPr id="9" name="Freeform 9"/>
            <p:cNvSpPr/>
            <p:nvPr/>
          </p:nvSpPr>
          <p:spPr>
            <a:xfrm>
              <a:off x="4114800" y="438150"/>
              <a:ext cx="269240" cy="5532120"/>
            </a:xfrm>
            <a:custGeom>
              <a:avLst/>
              <a:gdLst/>
              <a:ahLst/>
              <a:cxnLst/>
              <a:rect l="l" t="t" r="r" b="b"/>
              <a:pathLst>
                <a:path w="269240" h="5532120">
                  <a:moveTo>
                    <a:pt x="269240" y="5532120"/>
                  </a:moveTo>
                  <a:lnTo>
                    <a:pt x="0" y="5532120"/>
                  </a:lnTo>
                  <a:lnTo>
                    <a:pt x="0" y="0"/>
                  </a:lnTo>
                  <a:lnTo>
                    <a:pt x="269240" y="0"/>
                  </a:lnTo>
                  <a:lnTo>
                    <a:pt x="269240" y="5532120"/>
                  </a:lnTo>
                  <a:close/>
                </a:path>
              </a:pathLst>
            </a:custGeom>
            <a:solidFill>
              <a:srgbClr val="FFFFFF"/>
            </a:solidFill>
          </p:spPr>
        </p:sp>
        <p:sp>
          <p:nvSpPr>
            <p:cNvPr id="10" name="Freeform 10"/>
            <p:cNvSpPr/>
            <p:nvPr/>
          </p:nvSpPr>
          <p:spPr>
            <a:xfrm>
              <a:off x="0" y="0"/>
              <a:ext cx="4434840" cy="6338570"/>
            </a:xfrm>
            <a:custGeom>
              <a:avLst/>
              <a:gdLst/>
              <a:ahLst/>
              <a:cxnLst/>
              <a:rect l="l" t="t" r="r" b="b"/>
              <a:pathLst>
                <a:path w="4434840" h="6338570">
                  <a:moveTo>
                    <a:pt x="4147820" y="5826760"/>
                  </a:moveTo>
                  <a:lnTo>
                    <a:pt x="4182110" y="5788660"/>
                  </a:lnTo>
                  <a:lnTo>
                    <a:pt x="4250690" y="5849620"/>
                  </a:lnTo>
                  <a:lnTo>
                    <a:pt x="4319270" y="5788660"/>
                  </a:lnTo>
                  <a:lnTo>
                    <a:pt x="4353560" y="5826760"/>
                  </a:lnTo>
                  <a:lnTo>
                    <a:pt x="4251960" y="5919470"/>
                  </a:lnTo>
                  <a:lnTo>
                    <a:pt x="4147820" y="5826760"/>
                  </a:lnTo>
                  <a:close/>
                  <a:moveTo>
                    <a:pt x="4182110" y="5567680"/>
                  </a:moveTo>
                  <a:lnTo>
                    <a:pt x="4250690" y="5506720"/>
                  </a:lnTo>
                  <a:lnTo>
                    <a:pt x="4319270" y="5567680"/>
                  </a:lnTo>
                  <a:lnTo>
                    <a:pt x="4353560" y="5529580"/>
                  </a:lnTo>
                  <a:lnTo>
                    <a:pt x="4251960" y="5436870"/>
                  </a:lnTo>
                  <a:lnTo>
                    <a:pt x="4150360" y="5529580"/>
                  </a:lnTo>
                  <a:lnTo>
                    <a:pt x="4182110" y="5567680"/>
                  </a:lnTo>
                  <a:close/>
                  <a:moveTo>
                    <a:pt x="4434840" y="0"/>
                  </a:moveTo>
                  <a:lnTo>
                    <a:pt x="4434840" y="387350"/>
                  </a:lnTo>
                  <a:lnTo>
                    <a:pt x="4434840" y="438150"/>
                  </a:lnTo>
                  <a:lnTo>
                    <a:pt x="4434840" y="5351780"/>
                  </a:lnTo>
                  <a:lnTo>
                    <a:pt x="4434840" y="5403850"/>
                  </a:lnTo>
                  <a:lnTo>
                    <a:pt x="4434840" y="5660390"/>
                  </a:lnTo>
                  <a:lnTo>
                    <a:pt x="4434840" y="5721350"/>
                  </a:lnTo>
                  <a:lnTo>
                    <a:pt x="4434840" y="5969000"/>
                  </a:lnTo>
                  <a:lnTo>
                    <a:pt x="4434840" y="6029960"/>
                  </a:lnTo>
                  <a:lnTo>
                    <a:pt x="4434840" y="6338570"/>
                  </a:lnTo>
                  <a:lnTo>
                    <a:pt x="4064000" y="6338570"/>
                  </a:lnTo>
                  <a:lnTo>
                    <a:pt x="4064000" y="6338570"/>
                  </a:lnTo>
                  <a:lnTo>
                    <a:pt x="0" y="6338570"/>
                  </a:lnTo>
                  <a:lnTo>
                    <a:pt x="0" y="436880"/>
                  </a:lnTo>
                  <a:lnTo>
                    <a:pt x="0" y="436880"/>
                  </a:lnTo>
                  <a:lnTo>
                    <a:pt x="0" y="0"/>
                  </a:lnTo>
                  <a:lnTo>
                    <a:pt x="4434840" y="0"/>
                  </a:lnTo>
                  <a:close/>
                  <a:moveTo>
                    <a:pt x="50800" y="386080"/>
                  </a:moveTo>
                  <a:lnTo>
                    <a:pt x="4384040" y="386080"/>
                  </a:lnTo>
                  <a:lnTo>
                    <a:pt x="4384040" y="50800"/>
                  </a:lnTo>
                  <a:lnTo>
                    <a:pt x="50800" y="50800"/>
                  </a:lnTo>
                  <a:lnTo>
                    <a:pt x="50800" y="386080"/>
                  </a:lnTo>
                  <a:close/>
                  <a:moveTo>
                    <a:pt x="4064000" y="6031230"/>
                  </a:moveTo>
                  <a:lnTo>
                    <a:pt x="4064000" y="5970270"/>
                  </a:lnTo>
                  <a:lnTo>
                    <a:pt x="4064000" y="5722620"/>
                  </a:lnTo>
                  <a:lnTo>
                    <a:pt x="4064000" y="5661660"/>
                  </a:lnTo>
                  <a:lnTo>
                    <a:pt x="4064000" y="5405120"/>
                  </a:lnTo>
                  <a:lnTo>
                    <a:pt x="4064000" y="5353050"/>
                  </a:lnTo>
                  <a:lnTo>
                    <a:pt x="4064000" y="436880"/>
                  </a:lnTo>
                  <a:lnTo>
                    <a:pt x="50800" y="436880"/>
                  </a:lnTo>
                  <a:lnTo>
                    <a:pt x="50800" y="6289040"/>
                  </a:lnTo>
                  <a:lnTo>
                    <a:pt x="4064000" y="6289040"/>
                  </a:lnTo>
                  <a:lnTo>
                    <a:pt x="4064000" y="6031230"/>
                  </a:lnTo>
                  <a:close/>
                  <a:moveTo>
                    <a:pt x="4384040" y="5403850"/>
                  </a:moveTo>
                  <a:lnTo>
                    <a:pt x="4114800" y="5403850"/>
                  </a:lnTo>
                  <a:lnTo>
                    <a:pt x="4114800" y="5660390"/>
                  </a:lnTo>
                  <a:lnTo>
                    <a:pt x="4384040" y="5660390"/>
                  </a:lnTo>
                  <a:lnTo>
                    <a:pt x="4384040" y="5403850"/>
                  </a:lnTo>
                  <a:close/>
                  <a:moveTo>
                    <a:pt x="4114800" y="5721350"/>
                  </a:moveTo>
                  <a:lnTo>
                    <a:pt x="4114800" y="5969000"/>
                  </a:lnTo>
                  <a:lnTo>
                    <a:pt x="4384040" y="5969000"/>
                  </a:lnTo>
                  <a:lnTo>
                    <a:pt x="4384040" y="5721350"/>
                  </a:lnTo>
                  <a:lnTo>
                    <a:pt x="4114800" y="5721350"/>
                  </a:lnTo>
                  <a:close/>
                  <a:moveTo>
                    <a:pt x="4384040" y="6031230"/>
                  </a:moveTo>
                  <a:lnTo>
                    <a:pt x="4114800" y="6031230"/>
                  </a:lnTo>
                  <a:lnTo>
                    <a:pt x="4114800" y="6289040"/>
                  </a:lnTo>
                  <a:lnTo>
                    <a:pt x="4384040" y="6289040"/>
                  </a:lnTo>
                  <a:lnTo>
                    <a:pt x="4384040" y="6031230"/>
                  </a:lnTo>
                  <a:close/>
                  <a:moveTo>
                    <a:pt x="4384040" y="5351780"/>
                  </a:moveTo>
                  <a:lnTo>
                    <a:pt x="4384040" y="438150"/>
                  </a:lnTo>
                  <a:lnTo>
                    <a:pt x="4114800" y="438150"/>
                  </a:lnTo>
                  <a:lnTo>
                    <a:pt x="4114800" y="5351780"/>
                  </a:lnTo>
                  <a:lnTo>
                    <a:pt x="4384040" y="5351780"/>
                  </a:lnTo>
                  <a:close/>
                  <a:moveTo>
                    <a:pt x="367030" y="224790"/>
                  </a:moveTo>
                  <a:cubicBezTo>
                    <a:pt x="367030" y="285750"/>
                    <a:pt x="317500" y="335280"/>
                    <a:pt x="256540" y="335280"/>
                  </a:cubicBezTo>
                  <a:cubicBezTo>
                    <a:pt x="195580" y="335280"/>
                    <a:pt x="146050" y="285750"/>
                    <a:pt x="146050" y="224790"/>
                  </a:cubicBezTo>
                  <a:cubicBezTo>
                    <a:pt x="146050" y="163830"/>
                    <a:pt x="195580" y="114300"/>
                    <a:pt x="256540" y="114300"/>
                  </a:cubicBezTo>
                  <a:cubicBezTo>
                    <a:pt x="317500" y="114300"/>
                    <a:pt x="367030" y="163830"/>
                    <a:pt x="367030" y="224790"/>
                  </a:cubicBezTo>
                  <a:close/>
                  <a:moveTo>
                    <a:pt x="316230" y="224790"/>
                  </a:moveTo>
                  <a:cubicBezTo>
                    <a:pt x="316230" y="191770"/>
                    <a:pt x="289560" y="165100"/>
                    <a:pt x="256540" y="165100"/>
                  </a:cubicBezTo>
                  <a:cubicBezTo>
                    <a:pt x="223520" y="165100"/>
                    <a:pt x="196850" y="191770"/>
                    <a:pt x="196850" y="224790"/>
                  </a:cubicBezTo>
                  <a:cubicBezTo>
                    <a:pt x="196850" y="257810"/>
                    <a:pt x="223520" y="284480"/>
                    <a:pt x="256540" y="284480"/>
                  </a:cubicBezTo>
                  <a:cubicBezTo>
                    <a:pt x="289560" y="285750"/>
                    <a:pt x="316230" y="257810"/>
                    <a:pt x="316230" y="224790"/>
                  </a:cubicBezTo>
                  <a:close/>
                  <a:moveTo>
                    <a:pt x="713740" y="224790"/>
                  </a:moveTo>
                  <a:cubicBezTo>
                    <a:pt x="713740" y="285750"/>
                    <a:pt x="664210" y="335280"/>
                    <a:pt x="603250" y="335280"/>
                  </a:cubicBezTo>
                  <a:cubicBezTo>
                    <a:pt x="542290" y="335280"/>
                    <a:pt x="492760" y="285750"/>
                    <a:pt x="492760" y="224790"/>
                  </a:cubicBezTo>
                  <a:cubicBezTo>
                    <a:pt x="492760" y="163830"/>
                    <a:pt x="541020" y="114300"/>
                    <a:pt x="603250" y="114300"/>
                  </a:cubicBezTo>
                  <a:cubicBezTo>
                    <a:pt x="664210" y="114300"/>
                    <a:pt x="713740" y="163830"/>
                    <a:pt x="713740" y="224790"/>
                  </a:cubicBezTo>
                  <a:close/>
                  <a:moveTo>
                    <a:pt x="662940" y="224790"/>
                  </a:moveTo>
                  <a:cubicBezTo>
                    <a:pt x="662940" y="191770"/>
                    <a:pt x="636270" y="165100"/>
                    <a:pt x="603250" y="165100"/>
                  </a:cubicBezTo>
                  <a:cubicBezTo>
                    <a:pt x="570230" y="165100"/>
                    <a:pt x="543560" y="191770"/>
                    <a:pt x="543560" y="224790"/>
                  </a:cubicBezTo>
                  <a:cubicBezTo>
                    <a:pt x="543560" y="257810"/>
                    <a:pt x="570230" y="284480"/>
                    <a:pt x="603250" y="284480"/>
                  </a:cubicBezTo>
                  <a:cubicBezTo>
                    <a:pt x="636270" y="285750"/>
                    <a:pt x="662940" y="257810"/>
                    <a:pt x="662940" y="224790"/>
                  </a:cubicBezTo>
                  <a:close/>
                  <a:moveTo>
                    <a:pt x="1060450" y="224790"/>
                  </a:moveTo>
                  <a:cubicBezTo>
                    <a:pt x="1060450" y="285750"/>
                    <a:pt x="1010920" y="335280"/>
                    <a:pt x="949960" y="335280"/>
                  </a:cubicBezTo>
                  <a:cubicBezTo>
                    <a:pt x="889000" y="335280"/>
                    <a:pt x="839470" y="285750"/>
                    <a:pt x="839470" y="224790"/>
                  </a:cubicBezTo>
                  <a:cubicBezTo>
                    <a:pt x="839470" y="163830"/>
                    <a:pt x="887730" y="114300"/>
                    <a:pt x="948690" y="114300"/>
                  </a:cubicBezTo>
                  <a:cubicBezTo>
                    <a:pt x="1009650" y="114300"/>
                    <a:pt x="1060450" y="163830"/>
                    <a:pt x="1060450" y="224790"/>
                  </a:cubicBezTo>
                  <a:close/>
                  <a:moveTo>
                    <a:pt x="1009650" y="224790"/>
                  </a:moveTo>
                  <a:cubicBezTo>
                    <a:pt x="1009650" y="191770"/>
                    <a:pt x="982980" y="165100"/>
                    <a:pt x="949960" y="165100"/>
                  </a:cubicBezTo>
                  <a:cubicBezTo>
                    <a:pt x="916940" y="165100"/>
                    <a:pt x="890270" y="191770"/>
                    <a:pt x="890270" y="224790"/>
                  </a:cubicBezTo>
                  <a:cubicBezTo>
                    <a:pt x="890270" y="257810"/>
                    <a:pt x="916940" y="284480"/>
                    <a:pt x="949960" y="284480"/>
                  </a:cubicBezTo>
                  <a:cubicBezTo>
                    <a:pt x="981710" y="285750"/>
                    <a:pt x="1009650" y="257810"/>
                    <a:pt x="1009650" y="224790"/>
                  </a:cubicBezTo>
                  <a:close/>
                  <a:moveTo>
                    <a:pt x="1207770" y="304800"/>
                  </a:moveTo>
                  <a:lnTo>
                    <a:pt x="4263390" y="304800"/>
                  </a:lnTo>
                  <a:lnTo>
                    <a:pt x="4263390" y="254000"/>
                  </a:lnTo>
                  <a:lnTo>
                    <a:pt x="1207770" y="254000"/>
                  </a:lnTo>
                  <a:lnTo>
                    <a:pt x="1207770" y="304800"/>
                  </a:lnTo>
                  <a:close/>
                  <a:moveTo>
                    <a:pt x="1207770" y="177800"/>
                  </a:moveTo>
                  <a:lnTo>
                    <a:pt x="4263390" y="177800"/>
                  </a:lnTo>
                  <a:lnTo>
                    <a:pt x="4263390" y="127000"/>
                  </a:lnTo>
                  <a:lnTo>
                    <a:pt x="1207770" y="127000"/>
                  </a:lnTo>
                  <a:lnTo>
                    <a:pt x="1207770" y="177800"/>
                  </a:lnTo>
                  <a:close/>
                </a:path>
              </a:pathLst>
            </a:custGeom>
            <a:solidFill>
              <a:srgbClr val="001E70"/>
            </a:solidFill>
          </p:spPr>
        </p:sp>
      </p:grpSp>
      <p:sp>
        <p:nvSpPr>
          <p:cNvPr id="11" name="TextBox 11"/>
          <p:cNvSpPr txBox="1"/>
          <p:nvPr/>
        </p:nvSpPr>
        <p:spPr>
          <a:xfrm>
            <a:off x="2219325" y="1495425"/>
            <a:ext cx="6854515" cy="1323507"/>
          </a:xfrm>
          <a:prstGeom prst="rect">
            <a:avLst/>
          </a:prstGeom>
        </p:spPr>
        <p:txBody>
          <a:bodyPr lIns="0" tIns="0" rIns="0" bIns="0" rtlCol="0" anchor="t">
            <a:spAutoFit/>
          </a:bodyPr>
          <a:lstStyle/>
          <a:p>
            <a:pPr>
              <a:lnSpc>
                <a:spcPts val="9172"/>
              </a:lnSpc>
            </a:pPr>
            <a:r>
              <a:rPr lang="en-US" sz="11760">
                <a:solidFill>
                  <a:srgbClr val="FFFFFF"/>
                </a:solidFill>
                <a:latin typeface="Ara Hamah Alfidaa"/>
              </a:rPr>
              <a:t>Introduction</a:t>
            </a:r>
          </a:p>
        </p:txBody>
      </p:sp>
      <p:sp>
        <p:nvSpPr>
          <p:cNvPr id="12" name="TextBox 12"/>
          <p:cNvSpPr txBox="1"/>
          <p:nvPr/>
        </p:nvSpPr>
        <p:spPr>
          <a:xfrm>
            <a:off x="2918587" y="3178598"/>
            <a:ext cx="4003540" cy="600766"/>
          </a:xfrm>
          <a:prstGeom prst="rect">
            <a:avLst/>
          </a:prstGeom>
        </p:spPr>
        <p:txBody>
          <a:bodyPr lIns="0" tIns="0" rIns="0" bIns="0" rtlCol="0" anchor="t">
            <a:spAutoFit/>
          </a:bodyPr>
          <a:lstStyle/>
          <a:p>
            <a:pPr algn="ctr">
              <a:lnSpc>
                <a:spcPts val="4861"/>
              </a:lnSpc>
            </a:pPr>
            <a:r>
              <a:rPr lang="en-US" sz="3472" spc="534" dirty="0">
                <a:solidFill>
                  <a:srgbClr val="232E54"/>
                </a:solidFill>
                <a:latin typeface="Tek Tall Arabic Bold"/>
              </a:rPr>
              <a:t>About Project</a:t>
            </a:r>
          </a:p>
        </p:txBody>
      </p:sp>
      <p:sp>
        <p:nvSpPr>
          <p:cNvPr id="13" name="TextBox 13"/>
          <p:cNvSpPr txBox="1"/>
          <p:nvPr/>
        </p:nvSpPr>
        <p:spPr>
          <a:xfrm>
            <a:off x="1028700" y="4505557"/>
            <a:ext cx="10012851" cy="4562768"/>
          </a:xfrm>
          <a:prstGeom prst="rect">
            <a:avLst/>
          </a:prstGeom>
        </p:spPr>
        <p:txBody>
          <a:bodyPr lIns="0" tIns="0" rIns="0" bIns="0" rtlCol="0" anchor="t">
            <a:spAutoFit/>
          </a:bodyPr>
          <a:lstStyle/>
          <a:p>
            <a:pPr algn="just">
              <a:lnSpc>
                <a:spcPts val="3658"/>
              </a:lnSpc>
              <a:spcBef>
                <a:spcPct val="0"/>
              </a:spcBef>
            </a:pPr>
            <a:r>
              <a:rPr lang="en-US" sz="2613" spc="20">
                <a:solidFill>
                  <a:srgbClr val="FFFFFF"/>
                </a:solidFill>
                <a:latin typeface="TT Chocolates Bold"/>
              </a:rPr>
              <a:t>Introducing our Hand Gesture controller! Say goodbye to traditional mouse and keyboard controls. Our project offers an innovative way to interact with your computer using hand gestures captured by a camera. With simple movements, you can navigate through your screen effortlessly: scrolling up and down, selecting items, clicking buttons, adjusting volume and brightness, toggling sound, switching between windows, closing applications etc. Our aim is to provide an intuitive and accessible interface for computer users of all abilities. Experience a new level of convenience and control with our Hand Gesture controller!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id="3" name="Freeform 3"/>
          <p:cNvSpPr/>
          <p:nvPr/>
        </p:nvSpPr>
        <p:spPr>
          <a:xfrm>
            <a:off x="-7930713" y="5798078"/>
            <a:ext cx="34149427" cy="15111121"/>
          </a:xfrm>
          <a:custGeom>
            <a:avLst/>
            <a:gdLst/>
            <a:ahLst/>
            <a:cxnLst/>
            <a:rect l="l" t="t" r="r" b="b"/>
            <a:pathLst>
              <a:path w="34149427" h="15111121">
                <a:moveTo>
                  <a:pt x="0" y="0"/>
                </a:moveTo>
                <a:lnTo>
                  <a:pt x="34149426" y="0"/>
                </a:lnTo>
                <a:lnTo>
                  <a:pt x="34149426" y="15111121"/>
                </a:lnTo>
                <a:lnTo>
                  <a:pt x="0" y="15111121"/>
                </a:lnTo>
                <a:lnTo>
                  <a:pt x="0" y="0"/>
                </a:lnTo>
                <a:close/>
              </a:path>
            </a:pathLst>
          </a:custGeom>
          <a:blipFill>
            <a:blip r:embed="rId3">
              <a:alphaModFix amt="29000"/>
              <a:extLst>
                <a:ext uri="{96DAC541-7B7A-43D3-8B79-37D633B846F1}">
                  <asvg:svgBlip xmlns:asvg="http://schemas.microsoft.com/office/drawing/2016/SVG/main" r:embed="rId4"/>
                </a:ext>
              </a:extLst>
            </a:blip>
            <a:stretch>
              <a:fillRect/>
            </a:stretch>
          </a:blipFill>
        </p:spPr>
      </p:sp>
      <p:grpSp>
        <p:nvGrpSpPr>
          <p:cNvPr id="4" name="Group 4"/>
          <p:cNvGrpSpPr>
            <a:grpSpLocks noChangeAspect="1"/>
          </p:cNvGrpSpPr>
          <p:nvPr/>
        </p:nvGrpSpPr>
        <p:grpSpPr>
          <a:xfrm>
            <a:off x="1150916" y="4138095"/>
            <a:ext cx="3295453" cy="3295453"/>
            <a:chOff x="0" y="0"/>
            <a:chExt cx="6350000" cy="6350000"/>
          </a:xfrm>
        </p:grpSpPr>
        <p:sp>
          <p:nvSpPr>
            <p:cNvPr id="5" name="Freeform 5"/>
            <p:cNvSpPr/>
            <p:nvPr/>
          </p:nvSpPr>
          <p:spPr>
            <a:xfrm>
              <a:off x="102870" y="638810"/>
              <a:ext cx="6149340" cy="5613400"/>
            </a:xfrm>
            <a:custGeom>
              <a:avLst/>
              <a:gdLst/>
              <a:ahLst/>
              <a:cxnLst/>
              <a:rect l="l" t="t" r="r" b="b"/>
              <a:pathLst>
                <a:path w="6149340" h="5613400">
                  <a:moveTo>
                    <a:pt x="6149340" y="5613400"/>
                  </a:moveTo>
                  <a:lnTo>
                    <a:pt x="0" y="5613400"/>
                  </a:lnTo>
                  <a:lnTo>
                    <a:pt x="0" y="0"/>
                  </a:lnTo>
                  <a:lnTo>
                    <a:pt x="6148070" y="0"/>
                  </a:lnTo>
                  <a:lnTo>
                    <a:pt x="6149340" y="5613400"/>
                  </a:lnTo>
                  <a:lnTo>
                    <a:pt x="6149340" y="5613400"/>
                  </a:lnTo>
                  <a:close/>
                </a:path>
              </a:pathLst>
            </a:custGeom>
            <a:blipFill>
              <a:blip r:embed="rId5"/>
              <a:stretch>
                <a:fillRect l="-31141" r="-31141"/>
              </a:stretch>
            </a:blipFill>
          </p:spPr>
        </p:sp>
        <p:sp>
          <p:nvSpPr>
            <p:cNvPr id="6" name="Freeform 6"/>
            <p:cNvSpPr/>
            <p:nvPr/>
          </p:nvSpPr>
          <p:spPr>
            <a:xfrm>
              <a:off x="102870" y="105410"/>
              <a:ext cx="6149340" cy="431800"/>
            </a:xfrm>
            <a:custGeom>
              <a:avLst/>
              <a:gdLst/>
              <a:ahLst/>
              <a:cxnLst/>
              <a:rect l="l" t="t" r="r" b="b"/>
              <a:pathLst>
                <a:path w="6149340" h="431800">
                  <a:moveTo>
                    <a:pt x="6149340" y="431800"/>
                  </a:moveTo>
                  <a:lnTo>
                    <a:pt x="0" y="431800"/>
                  </a:lnTo>
                  <a:lnTo>
                    <a:pt x="0" y="0"/>
                  </a:lnTo>
                  <a:lnTo>
                    <a:pt x="6148070" y="0"/>
                  </a:lnTo>
                  <a:lnTo>
                    <a:pt x="6149340" y="431800"/>
                  </a:lnTo>
                  <a:lnTo>
                    <a:pt x="6149340" y="431800"/>
                  </a:lnTo>
                  <a:close/>
                </a:path>
              </a:pathLst>
            </a:custGeom>
            <a:solidFill>
              <a:srgbClr val="FFFFFF"/>
            </a:solidFill>
          </p:spPr>
        </p:sp>
        <p:sp>
          <p:nvSpPr>
            <p:cNvPr id="7" name="Freeform 7"/>
            <p:cNvSpPr/>
            <p:nvPr/>
          </p:nvSpPr>
          <p:spPr>
            <a:xfrm>
              <a:off x="102870" y="105410"/>
              <a:ext cx="431800" cy="431800"/>
            </a:xfrm>
            <a:custGeom>
              <a:avLst/>
              <a:gdLst/>
              <a:ahLst/>
              <a:cxnLst/>
              <a:rect l="l" t="t" r="r" b="b"/>
              <a:pathLst>
                <a:path w="431800" h="431800">
                  <a:moveTo>
                    <a:pt x="431800" y="431800"/>
                  </a:moveTo>
                  <a:lnTo>
                    <a:pt x="0" y="431800"/>
                  </a:lnTo>
                  <a:lnTo>
                    <a:pt x="0" y="0"/>
                  </a:lnTo>
                  <a:lnTo>
                    <a:pt x="431800" y="0"/>
                  </a:lnTo>
                  <a:lnTo>
                    <a:pt x="431800" y="431800"/>
                  </a:lnTo>
                  <a:close/>
                </a:path>
              </a:pathLst>
            </a:custGeom>
            <a:solidFill>
              <a:srgbClr val="E57EFF"/>
            </a:solidFill>
          </p:spPr>
        </p:sp>
        <p:sp>
          <p:nvSpPr>
            <p:cNvPr id="8" name="Freeform 8"/>
            <p:cNvSpPr/>
            <p:nvPr/>
          </p:nvSpPr>
          <p:spPr>
            <a:xfrm>
              <a:off x="1270" y="3810"/>
              <a:ext cx="6352540" cy="6350000"/>
            </a:xfrm>
            <a:custGeom>
              <a:avLst/>
              <a:gdLst/>
              <a:ahLst/>
              <a:cxnLst/>
              <a:rect l="l" t="t" r="r" b="b"/>
              <a:pathLst>
                <a:path w="6352540" h="6350000">
                  <a:moveTo>
                    <a:pt x="0" y="0"/>
                  </a:moveTo>
                  <a:lnTo>
                    <a:pt x="0" y="533400"/>
                  </a:lnTo>
                  <a:lnTo>
                    <a:pt x="0" y="635000"/>
                  </a:lnTo>
                  <a:lnTo>
                    <a:pt x="0" y="6350000"/>
                  </a:lnTo>
                  <a:lnTo>
                    <a:pt x="6352540" y="6350000"/>
                  </a:lnTo>
                  <a:lnTo>
                    <a:pt x="6352540" y="635000"/>
                  </a:lnTo>
                  <a:lnTo>
                    <a:pt x="6352540" y="533400"/>
                  </a:lnTo>
                  <a:lnTo>
                    <a:pt x="6352540" y="0"/>
                  </a:lnTo>
                  <a:lnTo>
                    <a:pt x="0" y="0"/>
                  </a:lnTo>
                  <a:close/>
                  <a:moveTo>
                    <a:pt x="101600" y="101600"/>
                  </a:moveTo>
                  <a:lnTo>
                    <a:pt x="533400" y="101600"/>
                  </a:lnTo>
                  <a:lnTo>
                    <a:pt x="533400" y="533400"/>
                  </a:lnTo>
                  <a:lnTo>
                    <a:pt x="101600" y="533400"/>
                  </a:lnTo>
                  <a:lnTo>
                    <a:pt x="101600" y="101600"/>
                  </a:lnTo>
                  <a:close/>
                  <a:moveTo>
                    <a:pt x="6249670" y="6248400"/>
                  </a:moveTo>
                  <a:lnTo>
                    <a:pt x="101600" y="6248400"/>
                  </a:lnTo>
                  <a:lnTo>
                    <a:pt x="101600" y="635000"/>
                  </a:lnTo>
                  <a:lnTo>
                    <a:pt x="635000" y="635000"/>
                  </a:lnTo>
                  <a:lnTo>
                    <a:pt x="6249670" y="635000"/>
                  </a:lnTo>
                  <a:lnTo>
                    <a:pt x="6249670" y="6248400"/>
                  </a:lnTo>
                  <a:lnTo>
                    <a:pt x="6249670" y="6248400"/>
                  </a:lnTo>
                  <a:lnTo>
                    <a:pt x="6249670" y="6248400"/>
                  </a:lnTo>
                  <a:close/>
                  <a:moveTo>
                    <a:pt x="6250940" y="533400"/>
                  </a:moveTo>
                  <a:lnTo>
                    <a:pt x="636270" y="533400"/>
                  </a:lnTo>
                  <a:lnTo>
                    <a:pt x="636270" y="101600"/>
                  </a:lnTo>
                  <a:lnTo>
                    <a:pt x="6250940" y="101600"/>
                  </a:lnTo>
                  <a:lnTo>
                    <a:pt x="6250940" y="533400"/>
                  </a:lnTo>
                  <a:close/>
                  <a:moveTo>
                    <a:pt x="373380" y="317500"/>
                  </a:moveTo>
                  <a:lnTo>
                    <a:pt x="472440" y="416560"/>
                  </a:lnTo>
                  <a:lnTo>
                    <a:pt x="417830" y="471170"/>
                  </a:lnTo>
                  <a:lnTo>
                    <a:pt x="317500" y="372110"/>
                  </a:lnTo>
                  <a:lnTo>
                    <a:pt x="218440" y="471170"/>
                  </a:lnTo>
                  <a:lnTo>
                    <a:pt x="163830" y="416560"/>
                  </a:lnTo>
                  <a:lnTo>
                    <a:pt x="262890" y="317500"/>
                  </a:lnTo>
                  <a:lnTo>
                    <a:pt x="163830" y="218440"/>
                  </a:lnTo>
                  <a:lnTo>
                    <a:pt x="218440" y="163830"/>
                  </a:lnTo>
                  <a:lnTo>
                    <a:pt x="317500" y="262890"/>
                  </a:lnTo>
                  <a:lnTo>
                    <a:pt x="416560" y="163830"/>
                  </a:lnTo>
                  <a:lnTo>
                    <a:pt x="472440" y="218440"/>
                  </a:lnTo>
                  <a:lnTo>
                    <a:pt x="373380" y="317500"/>
                  </a:lnTo>
                  <a:close/>
                </a:path>
              </a:pathLst>
            </a:custGeom>
            <a:solidFill>
              <a:srgbClr val="001E70"/>
            </a:solidFill>
          </p:spPr>
        </p:sp>
      </p:grpSp>
      <p:grpSp>
        <p:nvGrpSpPr>
          <p:cNvPr id="9" name="Group 9"/>
          <p:cNvGrpSpPr>
            <a:grpSpLocks noChangeAspect="1"/>
          </p:cNvGrpSpPr>
          <p:nvPr/>
        </p:nvGrpSpPr>
        <p:grpSpPr>
          <a:xfrm>
            <a:off x="13279170" y="4042845"/>
            <a:ext cx="3270941" cy="3270941"/>
            <a:chOff x="0" y="0"/>
            <a:chExt cx="6350000" cy="6350000"/>
          </a:xfrm>
        </p:grpSpPr>
        <p:sp>
          <p:nvSpPr>
            <p:cNvPr id="10" name="Freeform 10"/>
            <p:cNvSpPr/>
            <p:nvPr/>
          </p:nvSpPr>
          <p:spPr>
            <a:xfrm>
              <a:off x="102870" y="638810"/>
              <a:ext cx="6149340" cy="5613400"/>
            </a:xfrm>
            <a:custGeom>
              <a:avLst/>
              <a:gdLst/>
              <a:ahLst/>
              <a:cxnLst/>
              <a:rect l="l" t="t" r="r" b="b"/>
              <a:pathLst>
                <a:path w="6149340" h="5613400">
                  <a:moveTo>
                    <a:pt x="6149340" y="5613400"/>
                  </a:moveTo>
                  <a:lnTo>
                    <a:pt x="0" y="5613400"/>
                  </a:lnTo>
                  <a:lnTo>
                    <a:pt x="0" y="0"/>
                  </a:lnTo>
                  <a:lnTo>
                    <a:pt x="6148070" y="0"/>
                  </a:lnTo>
                  <a:lnTo>
                    <a:pt x="6149340" y="5613400"/>
                  </a:lnTo>
                  <a:lnTo>
                    <a:pt x="6149340" y="5613400"/>
                  </a:lnTo>
                  <a:close/>
                </a:path>
              </a:pathLst>
            </a:custGeom>
            <a:blipFill>
              <a:blip r:embed="rId6"/>
              <a:stretch>
                <a:fillRect t="-10887" b="-53536"/>
              </a:stretch>
            </a:blipFill>
          </p:spPr>
        </p:sp>
        <p:sp>
          <p:nvSpPr>
            <p:cNvPr id="11" name="Freeform 11"/>
            <p:cNvSpPr/>
            <p:nvPr/>
          </p:nvSpPr>
          <p:spPr>
            <a:xfrm>
              <a:off x="102870" y="105410"/>
              <a:ext cx="6149340" cy="431800"/>
            </a:xfrm>
            <a:custGeom>
              <a:avLst/>
              <a:gdLst/>
              <a:ahLst/>
              <a:cxnLst/>
              <a:rect l="l" t="t" r="r" b="b"/>
              <a:pathLst>
                <a:path w="6149340" h="431800">
                  <a:moveTo>
                    <a:pt x="6149340" y="431800"/>
                  </a:moveTo>
                  <a:lnTo>
                    <a:pt x="0" y="431800"/>
                  </a:lnTo>
                  <a:lnTo>
                    <a:pt x="0" y="0"/>
                  </a:lnTo>
                  <a:lnTo>
                    <a:pt x="6148070" y="0"/>
                  </a:lnTo>
                  <a:lnTo>
                    <a:pt x="6149340" y="431800"/>
                  </a:lnTo>
                  <a:lnTo>
                    <a:pt x="6149340" y="431800"/>
                  </a:lnTo>
                  <a:close/>
                </a:path>
              </a:pathLst>
            </a:custGeom>
            <a:solidFill>
              <a:srgbClr val="FFFFFF"/>
            </a:solidFill>
          </p:spPr>
        </p:sp>
        <p:sp>
          <p:nvSpPr>
            <p:cNvPr id="12" name="Freeform 12"/>
            <p:cNvSpPr/>
            <p:nvPr/>
          </p:nvSpPr>
          <p:spPr>
            <a:xfrm>
              <a:off x="102870" y="105410"/>
              <a:ext cx="431800" cy="431800"/>
            </a:xfrm>
            <a:custGeom>
              <a:avLst/>
              <a:gdLst/>
              <a:ahLst/>
              <a:cxnLst/>
              <a:rect l="l" t="t" r="r" b="b"/>
              <a:pathLst>
                <a:path w="431800" h="431800">
                  <a:moveTo>
                    <a:pt x="431800" y="431800"/>
                  </a:moveTo>
                  <a:lnTo>
                    <a:pt x="0" y="431800"/>
                  </a:lnTo>
                  <a:lnTo>
                    <a:pt x="0" y="0"/>
                  </a:lnTo>
                  <a:lnTo>
                    <a:pt x="431800" y="0"/>
                  </a:lnTo>
                  <a:lnTo>
                    <a:pt x="431800" y="431800"/>
                  </a:lnTo>
                  <a:close/>
                </a:path>
              </a:pathLst>
            </a:custGeom>
            <a:solidFill>
              <a:srgbClr val="E57EFF"/>
            </a:solidFill>
          </p:spPr>
        </p:sp>
        <p:sp>
          <p:nvSpPr>
            <p:cNvPr id="13" name="Freeform 13"/>
            <p:cNvSpPr/>
            <p:nvPr/>
          </p:nvSpPr>
          <p:spPr>
            <a:xfrm>
              <a:off x="1270" y="3810"/>
              <a:ext cx="6352540" cy="6350000"/>
            </a:xfrm>
            <a:custGeom>
              <a:avLst/>
              <a:gdLst/>
              <a:ahLst/>
              <a:cxnLst/>
              <a:rect l="l" t="t" r="r" b="b"/>
              <a:pathLst>
                <a:path w="6352540" h="6350000">
                  <a:moveTo>
                    <a:pt x="0" y="0"/>
                  </a:moveTo>
                  <a:lnTo>
                    <a:pt x="0" y="533400"/>
                  </a:lnTo>
                  <a:lnTo>
                    <a:pt x="0" y="635000"/>
                  </a:lnTo>
                  <a:lnTo>
                    <a:pt x="0" y="6350000"/>
                  </a:lnTo>
                  <a:lnTo>
                    <a:pt x="6352540" y="6350000"/>
                  </a:lnTo>
                  <a:lnTo>
                    <a:pt x="6352540" y="635000"/>
                  </a:lnTo>
                  <a:lnTo>
                    <a:pt x="6352540" y="533400"/>
                  </a:lnTo>
                  <a:lnTo>
                    <a:pt x="6352540" y="0"/>
                  </a:lnTo>
                  <a:lnTo>
                    <a:pt x="0" y="0"/>
                  </a:lnTo>
                  <a:close/>
                  <a:moveTo>
                    <a:pt x="101600" y="101600"/>
                  </a:moveTo>
                  <a:lnTo>
                    <a:pt x="533400" y="101600"/>
                  </a:lnTo>
                  <a:lnTo>
                    <a:pt x="533400" y="533400"/>
                  </a:lnTo>
                  <a:lnTo>
                    <a:pt x="101600" y="533400"/>
                  </a:lnTo>
                  <a:lnTo>
                    <a:pt x="101600" y="101600"/>
                  </a:lnTo>
                  <a:close/>
                  <a:moveTo>
                    <a:pt x="6249670" y="6248400"/>
                  </a:moveTo>
                  <a:lnTo>
                    <a:pt x="101600" y="6248400"/>
                  </a:lnTo>
                  <a:lnTo>
                    <a:pt x="101600" y="635000"/>
                  </a:lnTo>
                  <a:lnTo>
                    <a:pt x="635000" y="635000"/>
                  </a:lnTo>
                  <a:lnTo>
                    <a:pt x="6249670" y="635000"/>
                  </a:lnTo>
                  <a:lnTo>
                    <a:pt x="6249670" y="6248400"/>
                  </a:lnTo>
                  <a:lnTo>
                    <a:pt x="6249670" y="6248400"/>
                  </a:lnTo>
                  <a:lnTo>
                    <a:pt x="6249670" y="6248400"/>
                  </a:lnTo>
                  <a:close/>
                  <a:moveTo>
                    <a:pt x="6250940" y="533400"/>
                  </a:moveTo>
                  <a:lnTo>
                    <a:pt x="636270" y="533400"/>
                  </a:lnTo>
                  <a:lnTo>
                    <a:pt x="636270" y="101600"/>
                  </a:lnTo>
                  <a:lnTo>
                    <a:pt x="6250940" y="101600"/>
                  </a:lnTo>
                  <a:lnTo>
                    <a:pt x="6250940" y="533400"/>
                  </a:lnTo>
                  <a:close/>
                  <a:moveTo>
                    <a:pt x="373380" y="317500"/>
                  </a:moveTo>
                  <a:lnTo>
                    <a:pt x="472440" y="416560"/>
                  </a:lnTo>
                  <a:lnTo>
                    <a:pt x="417830" y="471170"/>
                  </a:lnTo>
                  <a:lnTo>
                    <a:pt x="317500" y="372110"/>
                  </a:lnTo>
                  <a:lnTo>
                    <a:pt x="218440" y="471170"/>
                  </a:lnTo>
                  <a:lnTo>
                    <a:pt x="163830" y="416560"/>
                  </a:lnTo>
                  <a:lnTo>
                    <a:pt x="262890" y="317500"/>
                  </a:lnTo>
                  <a:lnTo>
                    <a:pt x="163830" y="218440"/>
                  </a:lnTo>
                  <a:lnTo>
                    <a:pt x="218440" y="163830"/>
                  </a:lnTo>
                  <a:lnTo>
                    <a:pt x="317500" y="262890"/>
                  </a:lnTo>
                  <a:lnTo>
                    <a:pt x="416560" y="163830"/>
                  </a:lnTo>
                  <a:lnTo>
                    <a:pt x="472440" y="218440"/>
                  </a:lnTo>
                  <a:lnTo>
                    <a:pt x="373380" y="317500"/>
                  </a:lnTo>
                  <a:close/>
                </a:path>
              </a:pathLst>
            </a:custGeom>
            <a:solidFill>
              <a:srgbClr val="001E70"/>
            </a:solidFill>
          </p:spPr>
        </p:sp>
      </p:grpSp>
      <p:grpSp>
        <p:nvGrpSpPr>
          <p:cNvPr id="14" name="Group 14"/>
          <p:cNvGrpSpPr>
            <a:grpSpLocks noChangeAspect="1"/>
          </p:cNvGrpSpPr>
          <p:nvPr/>
        </p:nvGrpSpPr>
        <p:grpSpPr>
          <a:xfrm>
            <a:off x="5123775" y="4162607"/>
            <a:ext cx="3270941" cy="3270941"/>
            <a:chOff x="0" y="0"/>
            <a:chExt cx="6350000" cy="6350000"/>
          </a:xfrm>
        </p:grpSpPr>
        <p:sp>
          <p:nvSpPr>
            <p:cNvPr id="15" name="Freeform 15"/>
            <p:cNvSpPr/>
            <p:nvPr/>
          </p:nvSpPr>
          <p:spPr>
            <a:xfrm>
              <a:off x="102870" y="638810"/>
              <a:ext cx="6149340" cy="5613400"/>
            </a:xfrm>
            <a:custGeom>
              <a:avLst/>
              <a:gdLst/>
              <a:ahLst/>
              <a:cxnLst/>
              <a:rect l="l" t="t" r="r" b="b"/>
              <a:pathLst>
                <a:path w="6149340" h="5613400">
                  <a:moveTo>
                    <a:pt x="6149340" y="5613400"/>
                  </a:moveTo>
                  <a:lnTo>
                    <a:pt x="0" y="5613400"/>
                  </a:lnTo>
                  <a:lnTo>
                    <a:pt x="0" y="0"/>
                  </a:lnTo>
                  <a:lnTo>
                    <a:pt x="6148070" y="0"/>
                  </a:lnTo>
                  <a:lnTo>
                    <a:pt x="6149340" y="5613400"/>
                  </a:lnTo>
                  <a:lnTo>
                    <a:pt x="6149340" y="5613400"/>
                  </a:lnTo>
                  <a:close/>
                </a:path>
              </a:pathLst>
            </a:custGeom>
            <a:blipFill>
              <a:blip r:embed="rId7"/>
              <a:stretch>
                <a:fillRect t="-32212" b="-32212"/>
              </a:stretch>
            </a:blipFill>
          </p:spPr>
        </p:sp>
        <p:sp>
          <p:nvSpPr>
            <p:cNvPr id="16" name="Freeform 16"/>
            <p:cNvSpPr/>
            <p:nvPr/>
          </p:nvSpPr>
          <p:spPr>
            <a:xfrm>
              <a:off x="102870" y="105410"/>
              <a:ext cx="6149340" cy="431800"/>
            </a:xfrm>
            <a:custGeom>
              <a:avLst/>
              <a:gdLst/>
              <a:ahLst/>
              <a:cxnLst/>
              <a:rect l="l" t="t" r="r" b="b"/>
              <a:pathLst>
                <a:path w="6149340" h="431800">
                  <a:moveTo>
                    <a:pt x="6149340" y="431800"/>
                  </a:moveTo>
                  <a:lnTo>
                    <a:pt x="0" y="431800"/>
                  </a:lnTo>
                  <a:lnTo>
                    <a:pt x="0" y="0"/>
                  </a:lnTo>
                  <a:lnTo>
                    <a:pt x="6148070" y="0"/>
                  </a:lnTo>
                  <a:lnTo>
                    <a:pt x="6149340" y="431800"/>
                  </a:lnTo>
                  <a:lnTo>
                    <a:pt x="6149340" y="431800"/>
                  </a:lnTo>
                  <a:close/>
                </a:path>
              </a:pathLst>
            </a:custGeom>
            <a:solidFill>
              <a:srgbClr val="FFFFFF"/>
            </a:solidFill>
          </p:spPr>
        </p:sp>
        <p:sp>
          <p:nvSpPr>
            <p:cNvPr id="17" name="Freeform 17"/>
            <p:cNvSpPr/>
            <p:nvPr/>
          </p:nvSpPr>
          <p:spPr>
            <a:xfrm>
              <a:off x="102870" y="105410"/>
              <a:ext cx="431800" cy="431800"/>
            </a:xfrm>
            <a:custGeom>
              <a:avLst/>
              <a:gdLst/>
              <a:ahLst/>
              <a:cxnLst/>
              <a:rect l="l" t="t" r="r" b="b"/>
              <a:pathLst>
                <a:path w="431800" h="431800">
                  <a:moveTo>
                    <a:pt x="431800" y="431800"/>
                  </a:moveTo>
                  <a:lnTo>
                    <a:pt x="0" y="431800"/>
                  </a:lnTo>
                  <a:lnTo>
                    <a:pt x="0" y="0"/>
                  </a:lnTo>
                  <a:lnTo>
                    <a:pt x="431800" y="0"/>
                  </a:lnTo>
                  <a:lnTo>
                    <a:pt x="431800" y="431800"/>
                  </a:lnTo>
                  <a:close/>
                </a:path>
              </a:pathLst>
            </a:custGeom>
            <a:solidFill>
              <a:srgbClr val="E57EFF"/>
            </a:solidFill>
          </p:spPr>
        </p:sp>
        <p:sp>
          <p:nvSpPr>
            <p:cNvPr id="18" name="Freeform 18"/>
            <p:cNvSpPr/>
            <p:nvPr/>
          </p:nvSpPr>
          <p:spPr>
            <a:xfrm>
              <a:off x="1270" y="3810"/>
              <a:ext cx="6352540" cy="6350000"/>
            </a:xfrm>
            <a:custGeom>
              <a:avLst/>
              <a:gdLst/>
              <a:ahLst/>
              <a:cxnLst/>
              <a:rect l="l" t="t" r="r" b="b"/>
              <a:pathLst>
                <a:path w="6352540" h="6350000">
                  <a:moveTo>
                    <a:pt x="0" y="0"/>
                  </a:moveTo>
                  <a:lnTo>
                    <a:pt x="0" y="533400"/>
                  </a:lnTo>
                  <a:lnTo>
                    <a:pt x="0" y="635000"/>
                  </a:lnTo>
                  <a:lnTo>
                    <a:pt x="0" y="6350000"/>
                  </a:lnTo>
                  <a:lnTo>
                    <a:pt x="6352540" y="6350000"/>
                  </a:lnTo>
                  <a:lnTo>
                    <a:pt x="6352540" y="635000"/>
                  </a:lnTo>
                  <a:lnTo>
                    <a:pt x="6352540" y="533400"/>
                  </a:lnTo>
                  <a:lnTo>
                    <a:pt x="6352540" y="0"/>
                  </a:lnTo>
                  <a:lnTo>
                    <a:pt x="0" y="0"/>
                  </a:lnTo>
                  <a:close/>
                  <a:moveTo>
                    <a:pt x="101600" y="101600"/>
                  </a:moveTo>
                  <a:lnTo>
                    <a:pt x="533400" y="101600"/>
                  </a:lnTo>
                  <a:lnTo>
                    <a:pt x="533400" y="533400"/>
                  </a:lnTo>
                  <a:lnTo>
                    <a:pt x="101600" y="533400"/>
                  </a:lnTo>
                  <a:lnTo>
                    <a:pt x="101600" y="101600"/>
                  </a:lnTo>
                  <a:close/>
                  <a:moveTo>
                    <a:pt x="6249670" y="6248400"/>
                  </a:moveTo>
                  <a:lnTo>
                    <a:pt x="101600" y="6248400"/>
                  </a:lnTo>
                  <a:lnTo>
                    <a:pt x="101600" y="635000"/>
                  </a:lnTo>
                  <a:lnTo>
                    <a:pt x="635000" y="635000"/>
                  </a:lnTo>
                  <a:lnTo>
                    <a:pt x="6249670" y="635000"/>
                  </a:lnTo>
                  <a:lnTo>
                    <a:pt x="6249670" y="6248400"/>
                  </a:lnTo>
                  <a:lnTo>
                    <a:pt x="6249670" y="6248400"/>
                  </a:lnTo>
                  <a:lnTo>
                    <a:pt x="6249670" y="6248400"/>
                  </a:lnTo>
                  <a:close/>
                  <a:moveTo>
                    <a:pt x="6250940" y="533400"/>
                  </a:moveTo>
                  <a:lnTo>
                    <a:pt x="636270" y="533400"/>
                  </a:lnTo>
                  <a:lnTo>
                    <a:pt x="636270" y="101600"/>
                  </a:lnTo>
                  <a:lnTo>
                    <a:pt x="6250940" y="101600"/>
                  </a:lnTo>
                  <a:lnTo>
                    <a:pt x="6250940" y="533400"/>
                  </a:lnTo>
                  <a:close/>
                  <a:moveTo>
                    <a:pt x="373380" y="317500"/>
                  </a:moveTo>
                  <a:lnTo>
                    <a:pt x="472440" y="416560"/>
                  </a:lnTo>
                  <a:lnTo>
                    <a:pt x="417830" y="471170"/>
                  </a:lnTo>
                  <a:lnTo>
                    <a:pt x="317500" y="372110"/>
                  </a:lnTo>
                  <a:lnTo>
                    <a:pt x="218440" y="471170"/>
                  </a:lnTo>
                  <a:lnTo>
                    <a:pt x="163830" y="416560"/>
                  </a:lnTo>
                  <a:lnTo>
                    <a:pt x="262890" y="317500"/>
                  </a:lnTo>
                  <a:lnTo>
                    <a:pt x="163830" y="218440"/>
                  </a:lnTo>
                  <a:lnTo>
                    <a:pt x="218440" y="163830"/>
                  </a:lnTo>
                  <a:lnTo>
                    <a:pt x="317500" y="262890"/>
                  </a:lnTo>
                  <a:lnTo>
                    <a:pt x="416560" y="163830"/>
                  </a:lnTo>
                  <a:lnTo>
                    <a:pt x="472440" y="218440"/>
                  </a:lnTo>
                  <a:lnTo>
                    <a:pt x="373380" y="317500"/>
                  </a:lnTo>
                  <a:close/>
                </a:path>
              </a:pathLst>
            </a:custGeom>
            <a:solidFill>
              <a:srgbClr val="001E70"/>
            </a:solidFill>
          </p:spPr>
        </p:sp>
      </p:grpSp>
      <p:sp>
        <p:nvSpPr>
          <p:cNvPr id="19" name="Freeform 19"/>
          <p:cNvSpPr/>
          <p:nvPr/>
        </p:nvSpPr>
        <p:spPr>
          <a:xfrm>
            <a:off x="1079990" y="7596724"/>
            <a:ext cx="3437304" cy="656213"/>
          </a:xfrm>
          <a:custGeom>
            <a:avLst/>
            <a:gdLst/>
            <a:ahLst/>
            <a:cxnLst/>
            <a:rect l="l" t="t" r="r" b="b"/>
            <a:pathLst>
              <a:path w="3437304" h="656213">
                <a:moveTo>
                  <a:pt x="0" y="0"/>
                </a:moveTo>
                <a:lnTo>
                  <a:pt x="3437305" y="0"/>
                </a:lnTo>
                <a:lnTo>
                  <a:pt x="3437305" y="656213"/>
                </a:lnTo>
                <a:lnTo>
                  <a:pt x="0" y="65621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0" name="TextBox 20"/>
          <p:cNvSpPr txBox="1"/>
          <p:nvPr/>
        </p:nvSpPr>
        <p:spPr>
          <a:xfrm>
            <a:off x="1585087" y="762000"/>
            <a:ext cx="15158500" cy="2413635"/>
          </a:xfrm>
          <a:prstGeom prst="rect">
            <a:avLst/>
          </a:prstGeom>
        </p:spPr>
        <p:txBody>
          <a:bodyPr lIns="0" tIns="0" rIns="0" bIns="0" rtlCol="0" anchor="t">
            <a:spAutoFit/>
          </a:bodyPr>
          <a:lstStyle/>
          <a:p>
            <a:pPr algn="ctr">
              <a:lnSpc>
                <a:spcPts val="19739"/>
              </a:lnSpc>
            </a:pPr>
            <a:r>
              <a:rPr lang="en-US" sz="14100">
                <a:solidFill>
                  <a:srgbClr val="FFFFFF"/>
                </a:solidFill>
                <a:latin typeface="Ara Hamah Alfidaa"/>
              </a:rPr>
              <a:t>Technoloogies</a:t>
            </a:r>
          </a:p>
        </p:txBody>
      </p:sp>
      <p:sp>
        <p:nvSpPr>
          <p:cNvPr id="21" name="TextBox 21"/>
          <p:cNvSpPr txBox="1"/>
          <p:nvPr/>
        </p:nvSpPr>
        <p:spPr>
          <a:xfrm>
            <a:off x="1150916" y="7701399"/>
            <a:ext cx="2818626" cy="425178"/>
          </a:xfrm>
          <a:prstGeom prst="rect">
            <a:avLst/>
          </a:prstGeom>
        </p:spPr>
        <p:txBody>
          <a:bodyPr lIns="0" tIns="0" rIns="0" bIns="0" rtlCol="0" anchor="t">
            <a:spAutoFit/>
          </a:bodyPr>
          <a:lstStyle/>
          <a:p>
            <a:pPr algn="ctr">
              <a:lnSpc>
                <a:spcPts val="3322"/>
              </a:lnSpc>
            </a:pPr>
            <a:r>
              <a:rPr lang="en-US" sz="2372" spc="365">
                <a:solidFill>
                  <a:srgbClr val="232E54"/>
                </a:solidFill>
                <a:latin typeface="Tek Tall Arabic Bold"/>
              </a:rPr>
              <a:t>COMPUTER VISION</a:t>
            </a:r>
          </a:p>
        </p:txBody>
      </p:sp>
      <p:sp>
        <p:nvSpPr>
          <p:cNvPr id="22" name="Freeform 22"/>
          <p:cNvSpPr/>
          <p:nvPr/>
        </p:nvSpPr>
        <p:spPr>
          <a:xfrm>
            <a:off x="5040593" y="7596724"/>
            <a:ext cx="3437304" cy="656213"/>
          </a:xfrm>
          <a:custGeom>
            <a:avLst/>
            <a:gdLst/>
            <a:ahLst/>
            <a:cxnLst/>
            <a:rect l="l" t="t" r="r" b="b"/>
            <a:pathLst>
              <a:path w="3437304" h="656213">
                <a:moveTo>
                  <a:pt x="0" y="0"/>
                </a:moveTo>
                <a:lnTo>
                  <a:pt x="3437304" y="0"/>
                </a:lnTo>
                <a:lnTo>
                  <a:pt x="3437304" y="656213"/>
                </a:lnTo>
                <a:lnTo>
                  <a:pt x="0" y="65621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3" name="TextBox 23"/>
          <p:cNvSpPr txBox="1"/>
          <p:nvPr/>
        </p:nvSpPr>
        <p:spPr>
          <a:xfrm>
            <a:off x="5040593" y="7692882"/>
            <a:ext cx="2873829" cy="433695"/>
          </a:xfrm>
          <a:prstGeom prst="rect">
            <a:avLst/>
          </a:prstGeom>
        </p:spPr>
        <p:txBody>
          <a:bodyPr lIns="0" tIns="0" rIns="0" bIns="0" rtlCol="0" anchor="t">
            <a:spAutoFit/>
          </a:bodyPr>
          <a:lstStyle/>
          <a:p>
            <a:pPr algn="ctr">
              <a:lnSpc>
                <a:spcPts val="3489"/>
              </a:lnSpc>
            </a:pPr>
            <a:r>
              <a:rPr lang="en-US" sz="2492" spc="383">
                <a:solidFill>
                  <a:srgbClr val="232E54"/>
                </a:solidFill>
                <a:latin typeface="Tek Tall Arabic Bold"/>
              </a:rPr>
              <a:t>PYAUTOGUI</a:t>
            </a:r>
          </a:p>
        </p:txBody>
      </p:sp>
      <p:sp>
        <p:nvSpPr>
          <p:cNvPr id="24" name="Freeform 24"/>
          <p:cNvSpPr/>
          <p:nvPr/>
        </p:nvSpPr>
        <p:spPr>
          <a:xfrm>
            <a:off x="13195989" y="7501474"/>
            <a:ext cx="3437304" cy="656213"/>
          </a:xfrm>
          <a:custGeom>
            <a:avLst/>
            <a:gdLst/>
            <a:ahLst/>
            <a:cxnLst/>
            <a:rect l="l" t="t" r="r" b="b"/>
            <a:pathLst>
              <a:path w="3437304" h="656213">
                <a:moveTo>
                  <a:pt x="0" y="0"/>
                </a:moveTo>
                <a:lnTo>
                  <a:pt x="3437304" y="0"/>
                </a:lnTo>
                <a:lnTo>
                  <a:pt x="3437304" y="656213"/>
                </a:lnTo>
                <a:lnTo>
                  <a:pt x="0" y="65621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5" name="TextBox 25"/>
          <p:cNvSpPr txBox="1"/>
          <p:nvPr/>
        </p:nvSpPr>
        <p:spPr>
          <a:xfrm>
            <a:off x="13195989" y="7597632"/>
            <a:ext cx="2873829" cy="433695"/>
          </a:xfrm>
          <a:prstGeom prst="rect">
            <a:avLst/>
          </a:prstGeom>
        </p:spPr>
        <p:txBody>
          <a:bodyPr lIns="0" tIns="0" rIns="0" bIns="0" rtlCol="0" anchor="t">
            <a:spAutoFit/>
          </a:bodyPr>
          <a:lstStyle/>
          <a:p>
            <a:pPr algn="ctr">
              <a:lnSpc>
                <a:spcPts val="3489"/>
              </a:lnSpc>
            </a:pPr>
            <a:r>
              <a:rPr lang="en-US" sz="2492" spc="383">
                <a:solidFill>
                  <a:srgbClr val="232E54"/>
                </a:solidFill>
                <a:latin typeface="Tek Tall Arabic Bold"/>
              </a:rPr>
              <a:t>MEDIAPIPELINE</a:t>
            </a:r>
          </a:p>
        </p:txBody>
      </p:sp>
      <p:grpSp>
        <p:nvGrpSpPr>
          <p:cNvPr id="26" name="Group 26"/>
          <p:cNvGrpSpPr>
            <a:grpSpLocks noChangeAspect="1"/>
          </p:cNvGrpSpPr>
          <p:nvPr/>
        </p:nvGrpSpPr>
        <p:grpSpPr>
          <a:xfrm>
            <a:off x="9214926" y="4099995"/>
            <a:ext cx="3295453" cy="3295453"/>
            <a:chOff x="0" y="0"/>
            <a:chExt cx="6350000" cy="6350000"/>
          </a:xfrm>
        </p:grpSpPr>
        <p:sp>
          <p:nvSpPr>
            <p:cNvPr id="27" name="Freeform 27"/>
            <p:cNvSpPr/>
            <p:nvPr/>
          </p:nvSpPr>
          <p:spPr>
            <a:xfrm>
              <a:off x="102870" y="638810"/>
              <a:ext cx="6149340" cy="5613400"/>
            </a:xfrm>
            <a:custGeom>
              <a:avLst/>
              <a:gdLst/>
              <a:ahLst/>
              <a:cxnLst/>
              <a:rect l="l" t="t" r="r" b="b"/>
              <a:pathLst>
                <a:path w="6149340" h="5613400">
                  <a:moveTo>
                    <a:pt x="6149340" y="5613400"/>
                  </a:moveTo>
                  <a:lnTo>
                    <a:pt x="0" y="5613400"/>
                  </a:lnTo>
                  <a:lnTo>
                    <a:pt x="0" y="0"/>
                  </a:lnTo>
                  <a:lnTo>
                    <a:pt x="6148070" y="0"/>
                  </a:lnTo>
                  <a:lnTo>
                    <a:pt x="6149340" y="5613400"/>
                  </a:lnTo>
                  <a:lnTo>
                    <a:pt x="6149340" y="5613400"/>
                  </a:lnTo>
                  <a:close/>
                </a:path>
              </a:pathLst>
            </a:custGeom>
            <a:blipFill>
              <a:blip r:embed="rId5"/>
              <a:stretch>
                <a:fillRect l="-31141" r="-31141"/>
              </a:stretch>
            </a:blipFill>
          </p:spPr>
        </p:sp>
        <p:sp>
          <p:nvSpPr>
            <p:cNvPr id="28" name="Freeform 28"/>
            <p:cNvSpPr/>
            <p:nvPr/>
          </p:nvSpPr>
          <p:spPr>
            <a:xfrm>
              <a:off x="102870" y="105410"/>
              <a:ext cx="6149340" cy="431800"/>
            </a:xfrm>
            <a:custGeom>
              <a:avLst/>
              <a:gdLst/>
              <a:ahLst/>
              <a:cxnLst/>
              <a:rect l="l" t="t" r="r" b="b"/>
              <a:pathLst>
                <a:path w="6149340" h="431800">
                  <a:moveTo>
                    <a:pt x="6149340" y="431800"/>
                  </a:moveTo>
                  <a:lnTo>
                    <a:pt x="0" y="431800"/>
                  </a:lnTo>
                  <a:lnTo>
                    <a:pt x="0" y="0"/>
                  </a:lnTo>
                  <a:lnTo>
                    <a:pt x="6148070" y="0"/>
                  </a:lnTo>
                  <a:lnTo>
                    <a:pt x="6149340" y="431800"/>
                  </a:lnTo>
                  <a:lnTo>
                    <a:pt x="6149340" y="431800"/>
                  </a:lnTo>
                  <a:close/>
                </a:path>
              </a:pathLst>
            </a:custGeom>
            <a:solidFill>
              <a:srgbClr val="FFFFFF"/>
            </a:solidFill>
          </p:spPr>
        </p:sp>
        <p:sp>
          <p:nvSpPr>
            <p:cNvPr id="29" name="Freeform 29"/>
            <p:cNvSpPr/>
            <p:nvPr/>
          </p:nvSpPr>
          <p:spPr>
            <a:xfrm>
              <a:off x="102870" y="105410"/>
              <a:ext cx="431800" cy="431800"/>
            </a:xfrm>
            <a:custGeom>
              <a:avLst/>
              <a:gdLst/>
              <a:ahLst/>
              <a:cxnLst/>
              <a:rect l="l" t="t" r="r" b="b"/>
              <a:pathLst>
                <a:path w="431800" h="431800">
                  <a:moveTo>
                    <a:pt x="431800" y="431800"/>
                  </a:moveTo>
                  <a:lnTo>
                    <a:pt x="0" y="431800"/>
                  </a:lnTo>
                  <a:lnTo>
                    <a:pt x="0" y="0"/>
                  </a:lnTo>
                  <a:lnTo>
                    <a:pt x="431800" y="0"/>
                  </a:lnTo>
                  <a:lnTo>
                    <a:pt x="431800" y="431800"/>
                  </a:lnTo>
                  <a:close/>
                </a:path>
              </a:pathLst>
            </a:custGeom>
            <a:solidFill>
              <a:srgbClr val="E57EFF"/>
            </a:solidFill>
          </p:spPr>
        </p:sp>
        <p:sp>
          <p:nvSpPr>
            <p:cNvPr id="30" name="Freeform 30"/>
            <p:cNvSpPr/>
            <p:nvPr/>
          </p:nvSpPr>
          <p:spPr>
            <a:xfrm>
              <a:off x="1270" y="3810"/>
              <a:ext cx="6352540" cy="6350000"/>
            </a:xfrm>
            <a:custGeom>
              <a:avLst/>
              <a:gdLst/>
              <a:ahLst/>
              <a:cxnLst/>
              <a:rect l="l" t="t" r="r" b="b"/>
              <a:pathLst>
                <a:path w="6352540" h="6350000">
                  <a:moveTo>
                    <a:pt x="0" y="0"/>
                  </a:moveTo>
                  <a:lnTo>
                    <a:pt x="0" y="533400"/>
                  </a:lnTo>
                  <a:lnTo>
                    <a:pt x="0" y="635000"/>
                  </a:lnTo>
                  <a:lnTo>
                    <a:pt x="0" y="6350000"/>
                  </a:lnTo>
                  <a:lnTo>
                    <a:pt x="6352540" y="6350000"/>
                  </a:lnTo>
                  <a:lnTo>
                    <a:pt x="6352540" y="635000"/>
                  </a:lnTo>
                  <a:lnTo>
                    <a:pt x="6352540" y="533400"/>
                  </a:lnTo>
                  <a:lnTo>
                    <a:pt x="6352540" y="0"/>
                  </a:lnTo>
                  <a:lnTo>
                    <a:pt x="0" y="0"/>
                  </a:lnTo>
                  <a:close/>
                  <a:moveTo>
                    <a:pt x="101600" y="101600"/>
                  </a:moveTo>
                  <a:lnTo>
                    <a:pt x="533400" y="101600"/>
                  </a:lnTo>
                  <a:lnTo>
                    <a:pt x="533400" y="533400"/>
                  </a:lnTo>
                  <a:lnTo>
                    <a:pt x="101600" y="533400"/>
                  </a:lnTo>
                  <a:lnTo>
                    <a:pt x="101600" y="101600"/>
                  </a:lnTo>
                  <a:close/>
                  <a:moveTo>
                    <a:pt x="6249670" y="6248400"/>
                  </a:moveTo>
                  <a:lnTo>
                    <a:pt x="101600" y="6248400"/>
                  </a:lnTo>
                  <a:lnTo>
                    <a:pt x="101600" y="635000"/>
                  </a:lnTo>
                  <a:lnTo>
                    <a:pt x="635000" y="635000"/>
                  </a:lnTo>
                  <a:lnTo>
                    <a:pt x="6249670" y="635000"/>
                  </a:lnTo>
                  <a:lnTo>
                    <a:pt x="6249670" y="6248400"/>
                  </a:lnTo>
                  <a:lnTo>
                    <a:pt x="6249670" y="6248400"/>
                  </a:lnTo>
                  <a:lnTo>
                    <a:pt x="6249670" y="6248400"/>
                  </a:lnTo>
                  <a:close/>
                  <a:moveTo>
                    <a:pt x="6250940" y="533400"/>
                  </a:moveTo>
                  <a:lnTo>
                    <a:pt x="636270" y="533400"/>
                  </a:lnTo>
                  <a:lnTo>
                    <a:pt x="636270" y="101600"/>
                  </a:lnTo>
                  <a:lnTo>
                    <a:pt x="6250940" y="101600"/>
                  </a:lnTo>
                  <a:lnTo>
                    <a:pt x="6250940" y="533400"/>
                  </a:lnTo>
                  <a:close/>
                  <a:moveTo>
                    <a:pt x="373380" y="317500"/>
                  </a:moveTo>
                  <a:lnTo>
                    <a:pt x="472440" y="416560"/>
                  </a:lnTo>
                  <a:lnTo>
                    <a:pt x="417830" y="471170"/>
                  </a:lnTo>
                  <a:lnTo>
                    <a:pt x="317500" y="372110"/>
                  </a:lnTo>
                  <a:lnTo>
                    <a:pt x="218440" y="471170"/>
                  </a:lnTo>
                  <a:lnTo>
                    <a:pt x="163830" y="416560"/>
                  </a:lnTo>
                  <a:lnTo>
                    <a:pt x="262890" y="317500"/>
                  </a:lnTo>
                  <a:lnTo>
                    <a:pt x="163830" y="218440"/>
                  </a:lnTo>
                  <a:lnTo>
                    <a:pt x="218440" y="163830"/>
                  </a:lnTo>
                  <a:lnTo>
                    <a:pt x="317500" y="262890"/>
                  </a:lnTo>
                  <a:lnTo>
                    <a:pt x="416560" y="163830"/>
                  </a:lnTo>
                  <a:lnTo>
                    <a:pt x="472440" y="218440"/>
                  </a:lnTo>
                  <a:lnTo>
                    <a:pt x="373380" y="317500"/>
                  </a:lnTo>
                  <a:close/>
                </a:path>
              </a:pathLst>
            </a:custGeom>
            <a:solidFill>
              <a:srgbClr val="001E70"/>
            </a:solidFill>
          </p:spPr>
        </p:sp>
      </p:grpSp>
      <p:sp>
        <p:nvSpPr>
          <p:cNvPr id="31" name="Freeform 31"/>
          <p:cNvSpPr/>
          <p:nvPr/>
        </p:nvSpPr>
        <p:spPr>
          <a:xfrm>
            <a:off x="9144000" y="7558624"/>
            <a:ext cx="3437304" cy="656213"/>
          </a:xfrm>
          <a:custGeom>
            <a:avLst/>
            <a:gdLst/>
            <a:ahLst/>
            <a:cxnLst/>
            <a:rect l="l" t="t" r="r" b="b"/>
            <a:pathLst>
              <a:path w="3437304" h="656213">
                <a:moveTo>
                  <a:pt x="0" y="0"/>
                </a:moveTo>
                <a:lnTo>
                  <a:pt x="3437304" y="0"/>
                </a:lnTo>
                <a:lnTo>
                  <a:pt x="3437304" y="656213"/>
                </a:lnTo>
                <a:lnTo>
                  <a:pt x="0" y="65621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32" name="TextBox 32"/>
          <p:cNvSpPr txBox="1"/>
          <p:nvPr/>
        </p:nvSpPr>
        <p:spPr>
          <a:xfrm>
            <a:off x="9214926" y="7663299"/>
            <a:ext cx="2818626" cy="425178"/>
          </a:xfrm>
          <a:prstGeom prst="rect">
            <a:avLst/>
          </a:prstGeom>
        </p:spPr>
        <p:txBody>
          <a:bodyPr lIns="0" tIns="0" rIns="0" bIns="0" rtlCol="0" anchor="t">
            <a:spAutoFit/>
          </a:bodyPr>
          <a:lstStyle/>
          <a:p>
            <a:pPr algn="ctr">
              <a:lnSpc>
                <a:spcPts val="3322"/>
              </a:lnSpc>
            </a:pPr>
            <a:r>
              <a:rPr lang="en-US" sz="2372" spc="365">
                <a:solidFill>
                  <a:srgbClr val="232E54"/>
                </a:solidFill>
                <a:latin typeface="Tek Tall Arabic Bold"/>
              </a:rPr>
              <a:t>FLASK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id="3" name="Freeform 3"/>
          <p:cNvSpPr/>
          <p:nvPr/>
        </p:nvSpPr>
        <p:spPr>
          <a:xfrm>
            <a:off x="-4067665" y="-413017"/>
            <a:ext cx="22355665" cy="15878588"/>
          </a:xfrm>
          <a:custGeom>
            <a:avLst/>
            <a:gdLst/>
            <a:ahLst/>
            <a:cxnLst/>
            <a:rect l="l" t="t" r="r" b="b"/>
            <a:pathLst>
              <a:path w="22355665" h="15878588">
                <a:moveTo>
                  <a:pt x="0" y="0"/>
                </a:moveTo>
                <a:lnTo>
                  <a:pt x="22355665" y="0"/>
                </a:lnTo>
                <a:lnTo>
                  <a:pt x="22355665" y="15878588"/>
                </a:lnTo>
                <a:lnTo>
                  <a:pt x="0" y="15878588"/>
                </a:lnTo>
                <a:lnTo>
                  <a:pt x="0" y="0"/>
                </a:lnTo>
                <a:close/>
              </a:path>
            </a:pathLst>
          </a:custGeom>
          <a:blipFill>
            <a:blip r:embed="rId3">
              <a:alphaModFix amt="53000"/>
            </a:blip>
            <a:stretch>
              <a:fillRect/>
            </a:stretch>
          </a:blipFill>
        </p:spPr>
      </p:sp>
      <p:sp>
        <p:nvSpPr>
          <p:cNvPr id="4" name="Freeform 4"/>
          <p:cNvSpPr/>
          <p:nvPr/>
        </p:nvSpPr>
        <p:spPr>
          <a:xfrm rot="-10800000">
            <a:off x="1134632" y="3701952"/>
            <a:ext cx="4966032" cy="4270787"/>
          </a:xfrm>
          <a:custGeom>
            <a:avLst/>
            <a:gdLst/>
            <a:ahLst/>
            <a:cxnLst/>
            <a:rect l="l" t="t" r="r" b="b"/>
            <a:pathLst>
              <a:path w="4966032" h="4270787">
                <a:moveTo>
                  <a:pt x="0" y="0"/>
                </a:moveTo>
                <a:lnTo>
                  <a:pt x="4966032" y="0"/>
                </a:lnTo>
                <a:lnTo>
                  <a:pt x="4966032" y="4270788"/>
                </a:lnTo>
                <a:lnTo>
                  <a:pt x="0" y="427078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1158779" y="4491053"/>
            <a:ext cx="4695822" cy="774065"/>
          </a:xfrm>
          <a:prstGeom prst="rect">
            <a:avLst/>
          </a:prstGeom>
        </p:spPr>
        <p:txBody>
          <a:bodyPr lIns="0" tIns="0" rIns="0" bIns="0" rtlCol="0" anchor="t">
            <a:spAutoFit/>
          </a:bodyPr>
          <a:lstStyle/>
          <a:p>
            <a:pPr algn="ctr">
              <a:lnSpc>
                <a:spcPts val="6160"/>
              </a:lnSpc>
            </a:pPr>
            <a:r>
              <a:rPr lang="en-US" sz="4400" spc="198">
                <a:solidFill>
                  <a:srgbClr val="001E70"/>
                </a:solidFill>
                <a:latin typeface="Tek Tall Arabic Bold"/>
              </a:rPr>
              <a:t>VR &amp; AR</a:t>
            </a:r>
          </a:p>
        </p:txBody>
      </p:sp>
      <p:sp>
        <p:nvSpPr>
          <p:cNvPr id="6" name="TextBox 6"/>
          <p:cNvSpPr txBox="1"/>
          <p:nvPr/>
        </p:nvSpPr>
        <p:spPr>
          <a:xfrm>
            <a:off x="1627754" y="5372229"/>
            <a:ext cx="3966633" cy="1630172"/>
          </a:xfrm>
          <a:prstGeom prst="rect">
            <a:avLst/>
          </a:prstGeom>
        </p:spPr>
        <p:txBody>
          <a:bodyPr lIns="0" tIns="0" rIns="0" bIns="0" rtlCol="0" anchor="t">
            <a:spAutoFit/>
          </a:bodyPr>
          <a:lstStyle/>
          <a:p>
            <a:pPr algn="just">
              <a:lnSpc>
                <a:spcPts val="2599"/>
              </a:lnSpc>
            </a:pPr>
            <a:r>
              <a:rPr lang="en-US" sz="2300" spc="18">
                <a:solidFill>
                  <a:srgbClr val="001E70"/>
                </a:solidFill>
                <a:latin typeface="TT Chocolates Bold"/>
              </a:rPr>
              <a:t>The virtual mouse could be integrated into VR and AR applications to provide users with hands-free interaction in virtual environments.</a:t>
            </a:r>
          </a:p>
        </p:txBody>
      </p:sp>
      <p:sp>
        <p:nvSpPr>
          <p:cNvPr id="7" name="TextBox 7"/>
          <p:cNvSpPr txBox="1"/>
          <p:nvPr/>
        </p:nvSpPr>
        <p:spPr>
          <a:xfrm>
            <a:off x="1244058" y="1776763"/>
            <a:ext cx="15634688" cy="1512442"/>
          </a:xfrm>
          <a:prstGeom prst="rect">
            <a:avLst/>
          </a:prstGeom>
        </p:spPr>
        <p:txBody>
          <a:bodyPr lIns="0" tIns="0" rIns="0" bIns="0" rtlCol="0" anchor="t">
            <a:spAutoFit/>
          </a:bodyPr>
          <a:lstStyle/>
          <a:p>
            <a:pPr algn="ctr">
              <a:lnSpc>
                <a:spcPts val="11010"/>
              </a:lnSpc>
            </a:pPr>
            <a:r>
              <a:rPr lang="en-US" sz="12099">
                <a:solidFill>
                  <a:srgbClr val="FFFFFF"/>
                </a:solidFill>
                <a:latin typeface="Ara Hamah Alfidaa"/>
              </a:rPr>
              <a:t>Applications</a:t>
            </a:r>
          </a:p>
        </p:txBody>
      </p:sp>
      <p:sp>
        <p:nvSpPr>
          <p:cNvPr id="8" name="Freeform 8"/>
          <p:cNvSpPr/>
          <p:nvPr/>
        </p:nvSpPr>
        <p:spPr>
          <a:xfrm rot="-10800000">
            <a:off x="6603834" y="3701952"/>
            <a:ext cx="4966032" cy="4270787"/>
          </a:xfrm>
          <a:custGeom>
            <a:avLst/>
            <a:gdLst/>
            <a:ahLst/>
            <a:cxnLst/>
            <a:rect l="l" t="t" r="r" b="b"/>
            <a:pathLst>
              <a:path w="4966032" h="4270787">
                <a:moveTo>
                  <a:pt x="0" y="0"/>
                </a:moveTo>
                <a:lnTo>
                  <a:pt x="4966032" y="0"/>
                </a:lnTo>
                <a:lnTo>
                  <a:pt x="4966032" y="4270788"/>
                </a:lnTo>
                <a:lnTo>
                  <a:pt x="0" y="427078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TextBox 9"/>
          <p:cNvSpPr txBox="1"/>
          <p:nvPr/>
        </p:nvSpPr>
        <p:spPr>
          <a:xfrm>
            <a:off x="7096956" y="5372229"/>
            <a:ext cx="3928892" cy="1953828"/>
          </a:xfrm>
          <a:prstGeom prst="rect">
            <a:avLst/>
          </a:prstGeom>
        </p:spPr>
        <p:txBody>
          <a:bodyPr lIns="0" tIns="0" rIns="0" bIns="0" rtlCol="0" anchor="t">
            <a:spAutoFit/>
          </a:bodyPr>
          <a:lstStyle/>
          <a:p>
            <a:pPr algn="just">
              <a:lnSpc>
                <a:spcPts val="2574"/>
              </a:lnSpc>
            </a:pPr>
            <a:r>
              <a:rPr lang="en-US" sz="2278" spc="18">
                <a:solidFill>
                  <a:srgbClr val="001E70"/>
                </a:solidFill>
                <a:latin typeface="TT Chocolates Bold"/>
              </a:rPr>
              <a:t>Users could control their smart TVs or media centers using hand gestures with the virtual mouse, eliminating the need for a physical remote control.</a:t>
            </a:r>
          </a:p>
        </p:txBody>
      </p:sp>
      <p:sp>
        <p:nvSpPr>
          <p:cNvPr id="10" name="Freeform 10"/>
          <p:cNvSpPr/>
          <p:nvPr/>
        </p:nvSpPr>
        <p:spPr>
          <a:xfrm rot="-10800000">
            <a:off x="12187336" y="3701952"/>
            <a:ext cx="4966032" cy="4270787"/>
          </a:xfrm>
          <a:custGeom>
            <a:avLst/>
            <a:gdLst/>
            <a:ahLst/>
            <a:cxnLst/>
            <a:rect l="l" t="t" r="r" b="b"/>
            <a:pathLst>
              <a:path w="4966032" h="4270787">
                <a:moveTo>
                  <a:pt x="0" y="0"/>
                </a:moveTo>
                <a:lnTo>
                  <a:pt x="4966032" y="0"/>
                </a:lnTo>
                <a:lnTo>
                  <a:pt x="4966032" y="4270788"/>
                </a:lnTo>
                <a:lnTo>
                  <a:pt x="0" y="427078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12579516" y="5274643"/>
            <a:ext cx="3966633" cy="1954022"/>
          </a:xfrm>
          <a:prstGeom prst="rect">
            <a:avLst/>
          </a:prstGeom>
        </p:spPr>
        <p:txBody>
          <a:bodyPr lIns="0" tIns="0" rIns="0" bIns="0" rtlCol="0" anchor="t">
            <a:spAutoFit/>
          </a:bodyPr>
          <a:lstStyle/>
          <a:p>
            <a:pPr algn="just">
              <a:lnSpc>
                <a:spcPts val="2599"/>
              </a:lnSpc>
            </a:pPr>
            <a:r>
              <a:rPr lang="en-US" sz="2300" spc="18">
                <a:solidFill>
                  <a:srgbClr val="001E70"/>
                </a:solidFill>
                <a:latin typeface="TT Chocolates Bold"/>
              </a:rPr>
              <a:t>Teachers and students could use the virtual mouse for interactive learning activities and educational &amp; fostering engagement and collaboration in the classroom.</a:t>
            </a:r>
          </a:p>
        </p:txBody>
      </p:sp>
      <p:sp>
        <p:nvSpPr>
          <p:cNvPr id="12" name="TextBox 12"/>
          <p:cNvSpPr txBox="1"/>
          <p:nvPr/>
        </p:nvSpPr>
        <p:spPr>
          <a:xfrm>
            <a:off x="7096956" y="4044987"/>
            <a:ext cx="3703751" cy="1220131"/>
          </a:xfrm>
          <a:prstGeom prst="rect">
            <a:avLst/>
          </a:prstGeom>
        </p:spPr>
        <p:txBody>
          <a:bodyPr lIns="0" tIns="0" rIns="0" bIns="0" rtlCol="0" anchor="t">
            <a:spAutoFit/>
          </a:bodyPr>
          <a:lstStyle/>
          <a:p>
            <a:pPr algn="ctr">
              <a:lnSpc>
                <a:spcPts val="4858"/>
              </a:lnSpc>
            </a:pPr>
            <a:r>
              <a:rPr lang="en-US" sz="3470" spc="156">
                <a:solidFill>
                  <a:srgbClr val="001E70"/>
                </a:solidFill>
                <a:latin typeface="Tek Tall Arabic Bold"/>
              </a:rPr>
              <a:t>Smart TVs and Media Centers</a:t>
            </a:r>
          </a:p>
        </p:txBody>
      </p:sp>
      <p:sp>
        <p:nvSpPr>
          <p:cNvPr id="13" name="TextBox 13"/>
          <p:cNvSpPr txBox="1"/>
          <p:nvPr/>
        </p:nvSpPr>
        <p:spPr>
          <a:xfrm>
            <a:off x="12184457" y="4491053"/>
            <a:ext cx="4695822" cy="774065"/>
          </a:xfrm>
          <a:prstGeom prst="rect">
            <a:avLst/>
          </a:prstGeom>
        </p:spPr>
        <p:txBody>
          <a:bodyPr lIns="0" tIns="0" rIns="0" bIns="0" rtlCol="0" anchor="t">
            <a:spAutoFit/>
          </a:bodyPr>
          <a:lstStyle/>
          <a:p>
            <a:pPr algn="ctr">
              <a:lnSpc>
                <a:spcPts val="6160"/>
              </a:lnSpc>
            </a:pPr>
            <a:r>
              <a:rPr lang="en-US" sz="4400" spc="198">
                <a:solidFill>
                  <a:srgbClr val="001E70"/>
                </a:solidFill>
                <a:latin typeface="Tek Tall Arabic Bold"/>
              </a:rPr>
              <a:t>Education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flipH="1">
            <a:off x="4000500" y="-4000500"/>
            <a:ext cx="10287000" cy="18288000"/>
          </a:xfrm>
          <a:custGeom>
            <a:avLst/>
            <a:gdLst/>
            <a:ahLst/>
            <a:cxnLst/>
            <a:rect l="l" t="t" r="r" b="b"/>
            <a:pathLst>
              <a:path w="10287000" h="18288000">
                <a:moveTo>
                  <a:pt x="10287000" y="18288000"/>
                </a:moveTo>
                <a:lnTo>
                  <a:pt x="10287000" y="0"/>
                </a:lnTo>
                <a:lnTo>
                  <a:pt x="0" y="0"/>
                </a:lnTo>
                <a:lnTo>
                  <a:pt x="0" y="18288000"/>
                </a:lnTo>
                <a:lnTo>
                  <a:pt x="10287000" y="18288000"/>
                </a:lnTo>
                <a:close/>
              </a:path>
            </a:pathLst>
          </a:custGeom>
          <a:blipFill>
            <a:blip r:embed="rId2"/>
            <a:stretch>
              <a:fillRect l="-42857" t="-3269" r="-6421" b="-15485"/>
            </a:stretch>
          </a:blipFill>
        </p:spPr>
      </p:sp>
      <p:sp>
        <p:nvSpPr>
          <p:cNvPr id="3" name="Freeform 3"/>
          <p:cNvSpPr/>
          <p:nvPr/>
        </p:nvSpPr>
        <p:spPr>
          <a:xfrm rot="4195132">
            <a:off x="-1066212" y="-306144"/>
            <a:ext cx="26931805" cy="19128889"/>
          </a:xfrm>
          <a:custGeom>
            <a:avLst/>
            <a:gdLst/>
            <a:ahLst/>
            <a:cxnLst/>
            <a:rect l="l" t="t" r="r" b="b"/>
            <a:pathLst>
              <a:path w="26931805" h="19128889">
                <a:moveTo>
                  <a:pt x="0" y="0"/>
                </a:moveTo>
                <a:lnTo>
                  <a:pt x="26931806" y="0"/>
                </a:lnTo>
                <a:lnTo>
                  <a:pt x="26931806" y="19128888"/>
                </a:lnTo>
                <a:lnTo>
                  <a:pt x="0" y="19128888"/>
                </a:lnTo>
                <a:lnTo>
                  <a:pt x="0" y="0"/>
                </a:lnTo>
                <a:close/>
              </a:path>
            </a:pathLst>
          </a:custGeom>
          <a:blipFill>
            <a:blip r:embed="rId3">
              <a:alphaModFix amt="53000"/>
            </a:blip>
            <a:stretch>
              <a:fillRect/>
            </a:stretch>
          </a:blipFill>
        </p:spPr>
      </p:sp>
      <p:sp>
        <p:nvSpPr>
          <p:cNvPr id="4" name="TextBox 4"/>
          <p:cNvSpPr txBox="1"/>
          <p:nvPr/>
        </p:nvSpPr>
        <p:spPr>
          <a:xfrm>
            <a:off x="1699277" y="666750"/>
            <a:ext cx="8765155" cy="3284597"/>
          </a:xfrm>
          <a:prstGeom prst="rect">
            <a:avLst/>
          </a:prstGeom>
        </p:spPr>
        <p:txBody>
          <a:bodyPr lIns="0" tIns="0" rIns="0" bIns="0" rtlCol="0" anchor="t">
            <a:spAutoFit/>
          </a:bodyPr>
          <a:lstStyle/>
          <a:p>
            <a:pPr>
              <a:lnSpc>
                <a:spcPts val="26894"/>
              </a:lnSpc>
            </a:pPr>
            <a:r>
              <a:rPr lang="en-US" sz="19210" spc="326">
                <a:solidFill>
                  <a:srgbClr val="FFFFFF"/>
                </a:solidFill>
                <a:latin typeface="Ara Hamah Alfidaa"/>
              </a:rPr>
              <a:t>Features</a:t>
            </a:r>
          </a:p>
        </p:txBody>
      </p:sp>
      <p:grpSp>
        <p:nvGrpSpPr>
          <p:cNvPr id="5" name="Group 5"/>
          <p:cNvGrpSpPr/>
          <p:nvPr/>
        </p:nvGrpSpPr>
        <p:grpSpPr>
          <a:xfrm>
            <a:off x="1699277" y="4045768"/>
            <a:ext cx="800090" cy="1202563"/>
            <a:chOff x="0" y="0"/>
            <a:chExt cx="1066786" cy="1603418"/>
          </a:xfrm>
        </p:grpSpPr>
        <p:sp>
          <p:nvSpPr>
            <p:cNvPr id="6" name="Freeform 6"/>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1</a:t>
              </a:r>
            </a:p>
          </p:txBody>
        </p:sp>
      </p:grpSp>
      <p:grpSp>
        <p:nvGrpSpPr>
          <p:cNvPr id="8" name="Group 8"/>
          <p:cNvGrpSpPr/>
          <p:nvPr/>
        </p:nvGrpSpPr>
        <p:grpSpPr>
          <a:xfrm>
            <a:off x="1699277" y="5259205"/>
            <a:ext cx="800090" cy="1202563"/>
            <a:chOff x="0" y="0"/>
            <a:chExt cx="1066786" cy="1603418"/>
          </a:xfrm>
        </p:grpSpPr>
        <p:sp>
          <p:nvSpPr>
            <p:cNvPr id="9" name="Freeform 9"/>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2</a:t>
              </a:r>
            </a:p>
          </p:txBody>
        </p:sp>
      </p:grpSp>
      <p:grpSp>
        <p:nvGrpSpPr>
          <p:cNvPr id="11" name="Group 11"/>
          <p:cNvGrpSpPr/>
          <p:nvPr/>
        </p:nvGrpSpPr>
        <p:grpSpPr>
          <a:xfrm>
            <a:off x="1722582" y="6461769"/>
            <a:ext cx="800090" cy="1202563"/>
            <a:chOff x="0" y="0"/>
            <a:chExt cx="1066786" cy="1603418"/>
          </a:xfrm>
        </p:grpSpPr>
        <p:sp>
          <p:nvSpPr>
            <p:cNvPr id="12" name="Freeform 12"/>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TextBox 13"/>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3</a:t>
              </a:r>
            </a:p>
          </p:txBody>
        </p:sp>
      </p:grpSp>
      <p:grpSp>
        <p:nvGrpSpPr>
          <p:cNvPr id="14" name="Group 14"/>
          <p:cNvGrpSpPr/>
          <p:nvPr/>
        </p:nvGrpSpPr>
        <p:grpSpPr>
          <a:xfrm>
            <a:off x="5522535" y="4045768"/>
            <a:ext cx="800090" cy="1202563"/>
            <a:chOff x="0" y="0"/>
            <a:chExt cx="1066786" cy="1603418"/>
          </a:xfrm>
        </p:grpSpPr>
        <p:sp>
          <p:nvSpPr>
            <p:cNvPr id="15" name="Freeform 15"/>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5</a:t>
              </a:r>
            </a:p>
          </p:txBody>
        </p:sp>
      </p:grpSp>
      <p:grpSp>
        <p:nvGrpSpPr>
          <p:cNvPr id="17" name="Group 17"/>
          <p:cNvGrpSpPr/>
          <p:nvPr/>
        </p:nvGrpSpPr>
        <p:grpSpPr>
          <a:xfrm>
            <a:off x="5522535" y="5259205"/>
            <a:ext cx="800090" cy="1202563"/>
            <a:chOff x="0" y="0"/>
            <a:chExt cx="1066786" cy="1603418"/>
          </a:xfrm>
        </p:grpSpPr>
        <p:sp>
          <p:nvSpPr>
            <p:cNvPr id="18" name="Freeform 18"/>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TextBox 19"/>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6</a:t>
              </a:r>
            </a:p>
          </p:txBody>
        </p:sp>
      </p:grpSp>
      <p:grpSp>
        <p:nvGrpSpPr>
          <p:cNvPr id="20" name="Group 20"/>
          <p:cNvGrpSpPr/>
          <p:nvPr/>
        </p:nvGrpSpPr>
        <p:grpSpPr>
          <a:xfrm>
            <a:off x="5545840" y="6461769"/>
            <a:ext cx="800090" cy="1202563"/>
            <a:chOff x="0" y="0"/>
            <a:chExt cx="1066786" cy="1603418"/>
          </a:xfrm>
        </p:grpSpPr>
        <p:sp>
          <p:nvSpPr>
            <p:cNvPr id="21" name="Freeform 21"/>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2" name="TextBox 22"/>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7</a:t>
              </a:r>
            </a:p>
          </p:txBody>
        </p:sp>
      </p:grpSp>
      <p:grpSp>
        <p:nvGrpSpPr>
          <p:cNvPr id="23" name="Group 23"/>
          <p:cNvGrpSpPr/>
          <p:nvPr/>
        </p:nvGrpSpPr>
        <p:grpSpPr>
          <a:xfrm>
            <a:off x="1722582" y="7678814"/>
            <a:ext cx="800090" cy="1202563"/>
            <a:chOff x="0" y="0"/>
            <a:chExt cx="1066786" cy="1603418"/>
          </a:xfrm>
        </p:grpSpPr>
        <p:sp>
          <p:nvSpPr>
            <p:cNvPr id="24" name="Freeform 24"/>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5" name="TextBox 25"/>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4</a:t>
              </a:r>
            </a:p>
          </p:txBody>
        </p:sp>
      </p:grpSp>
      <p:grpSp>
        <p:nvGrpSpPr>
          <p:cNvPr id="26" name="Group 26"/>
          <p:cNvGrpSpPr/>
          <p:nvPr/>
        </p:nvGrpSpPr>
        <p:grpSpPr>
          <a:xfrm>
            <a:off x="5545840" y="7678814"/>
            <a:ext cx="800090" cy="1202563"/>
            <a:chOff x="0" y="0"/>
            <a:chExt cx="1066786" cy="1603418"/>
          </a:xfrm>
        </p:grpSpPr>
        <p:sp>
          <p:nvSpPr>
            <p:cNvPr id="27" name="Freeform 27"/>
            <p:cNvSpPr/>
            <p:nvPr/>
          </p:nvSpPr>
          <p:spPr>
            <a:xfrm rot="-5400000">
              <a:off x="-86831" y="305142"/>
              <a:ext cx="1240449" cy="1066786"/>
            </a:xfrm>
            <a:custGeom>
              <a:avLst/>
              <a:gdLst/>
              <a:ahLst/>
              <a:cxnLst/>
              <a:rect l="l" t="t" r="r" b="b"/>
              <a:pathLst>
                <a:path w="1240449" h="1066786">
                  <a:moveTo>
                    <a:pt x="0" y="0"/>
                  </a:moveTo>
                  <a:lnTo>
                    <a:pt x="1240449" y="0"/>
                  </a:lnTo>
                  <a:lnTo>
                    <a:pt x="1240449" y="1066786"/>
                  </a:lnTo>
                  <a:lnTo>
                    <a:pt x="0" y="106678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8" name="TextBox 28"/>
            <p:cNvSpPr txBox="1"/>
            <p:nvPr/>
          </p:nvSpPr>
          <p:spPr>
            <a:xfrm>
              <a:off x="0" y="-152400"/>
              <a:ext cx="1032936" cy="1755818"/>
            </a:xfrm>
            <a:prstGeom prst="rect">
              <a:avLst/>
            </a:prstGeom>
          </p:spPr>
          <p:txBody>
            <a:bodyPr lIns="0" tIns="0" rIns="0" bIns="0" rtlCol="0" anchor="t">
              <a:spAutoFit/>
            </a:bodyPr>
            <a:lstStyle/>
            <a:p>
              <a:pPr algn="ctr">
                <a:lnSpc>
                  <a:spcPts val="11092"/>
                </a:lnSpc>
              </a:pPr>
              <a:r>
                <a:rPr lang="en-US" sz="7923">
                  <a:solidFill>
                    <a:srgbClr val="374F90"/>
                  </a:solidFill>
                  <a:latin typeface="Ara Hamah Alfidaa"/>
                </a:rPr>
                <a:t>8</a:t>
              </a:r>
            </a:p>
          </p:txBody>
        </p:sp>
      </p:grpSp>
      <p:sp>
        <p:nvSpPr>
          <p:cNvPr id="29" name="Freeform 29"/>
          <p:cNvSpPr/>
          <p:nvPr/>
        </p:nvSpPr>
        <p:spPr>
          <a:xfrm>
            <a:off x="10767503" y="1290340"/>
            <a:ext cx="6491797" cy="7706320"/>
          </a:xfrm>
          <a:custGeom>
            <a:avLst/>
            <a:gdLst/>
            <a:ahLst/>
            <a:cxnLst/>
            <a:rect l="l" t="t" r="r" b="b"/>
            <a:pathLst>
              <a:path w="6491797" h="7706320">
                <a:moveTo>
                  <a:pt x="0" y="0"/>
                </a:moveTo>
                <a:lnTo>
                  <a:pt x="6491797" y="0"/>
                </a:lnTo>
                <a:lnTo>
                  <a:pt x="6491797" y="7706320"/>
                </a:lnTo>
                <a:lnTo>
                  <a:pt x="0" y="7706320"/>
                </a:lnTo>
                <a:lnTo>
                  <a:pt x="0" y="0"/>
                </a:lnTo>
                <a:close/>
              </a:path>
            </a:pathLst>
          </a:custGeom>
          <a:blipFill>
            <a:blip r:embed="rId6">
              <a:extLst>
                <a:ext uri="{96DAC541-7B7A-43D3-8B79-37D633B846F1}">
                  <asvg:svgBlip xmlns:asvg="http://schemas.microsoft.com/office/drawing/2016/SVG/main" r:embed="rId7"/>
                </a:ext>
              </a:extLst>
            </a:blip>
            <a:stretch>
              <a:fillRect b="-95906"/>
            </a:stretch>
          </a:blipFill>
        </p:spPr>
      </p:sp>
      <p:sp>
        <p:nvSpPr>
          <p:cNvPr id="30" name="TextBox 30"/>
          <p:cNvSpPr txBox="1"/>
          <p:nvPr/>
        </p:nvSpPr>
        <p:spPr>
          <a:xfrm>
            <a:off x="2858487" y="4433844"/>
            <a:ext cx="2302098" cy="605276"/>
          </a:xfrm>
          <a:prstGeom prst="rect">
            <a:avLst/>
          </a:prstGeom>
        </p:spPr>
        <p:txBody>
          <a:bodyPr lIns="0" tIns="0" rIns="0" bIns="0" rtlCol="0" anchor="t">
            <a:spAutoFit/>
          </a:bodyPr>
          <a:lstStyle/>
          <a:p>
            <a:pPr>
              <a:lnSpc>
                <a:spcPts val="2386"/>
              </a:lnSpc>
            </a:pPr>
            <a:r>
              <a:rPr lang="en-US" sz="2273" spc="18">
                <a:solidFill>
                  <a:srgbClr val="FFFFFF"/>
                </a:solidFill>
                <a:latin typeface="TT Chocolates Bold"/>
              </a:rPr>
              <a:t>Infinite </a:t>
            </a:r>
          </a:p>
          <a:p>
            <a:pPr>
              <a:lnSpc>
                <a:spcPts val="2386"/>
              </a:lnSpc>
            </a:pPr>
            <a:r>
              <a:rPr lang="en-US" sz="2273" spc="18">
                <a:solidFill>
                  <a:srgbClr val="FFFFFF"/>
                </a:solidFill>
                <a:latin typeface="TT Chocolates Bold"/>
              </a:rPr>
              <a:t>Scroll</a:t>
            </a:r>
          </a:p>
        </p:txBody>
      </p:sp>
      <p:sp>
        <p:nvSpPr>
          <p:cNvPr id="31" name="TextBox 31"/>
          <p:cNvSpPr txBox="1"/>
          <p:nvPr/>
        </p:nvSpPr>
        <p:spPr>
          <a:xfrm>
            <a:off x="2858487" y="5617835"/>
            <a:ext cx="2302098" cy="310001"/>
          </a:xfrm>
          <a:prstGeom prst="rect">
            <a:avLst/>
          </a:prstGeom>
        </p:spPr>
        <p:txBody>
          <a:bodyPr lIns="0" tIns="0" rIns="0" bIns="0" rtlCol="0" anchor="t">
            <a:spAutoFit/>
          </a:bodyPr>
          <a:lstStyle/>
          <a:p>
            <a:pPr>
              <a:lnSpc>
                <a:spcPts val="2386"/>
              </a:lnSpc>
            </a:pPr>
            <a:r>
              <a:rPr lang="en-US" sz="2273" spc="18">
                <a:solidFill>
                  <a:srgbClr val="FFFFFF"/>
                </a:solidFill>
                <a:latin typeface="TT Chocolates Bold"/>
              </a:rPr>
              <a:t>Clicking</a:t>
            </a:r>
          </a:p>
        </p:txBody>
      </p:sp>
      <p:sp>
        <p:nvSpPr>
          <p:cNvPr id="32" name="TextBox 32"/>
          <p:cNvSpPr txBox="1"/>
          <p:nvPr/>
        </p:nvSpPr>
        <p:spPr>
          <a:xfrm>
            <a:off x="2858487" y="6802704"/>
            <a:ext cx="2302098" cy="605276"/>
          </a:xfrm>
          <a:prstGeom prst="rect">
            <a:avLst/>
          </a:prstGeom>
        </p:spPr>
        <p:txBody>
          <a:bodyPr lIns="0" tIns="0" rIns="0" bIns="0" rtlCol="0" anchor="t">
            <a:spAutoFit/>
          </a:bodyPr>
          <a:lstStyle/>
          <a:p>
            <a:pPr>
              <a:lnSpc>
                <a:spcPts val="2386"/>
              </a:lnSpc>
            </a:pPr>
            <a:r>
              <a:rPr lang="en-US" sz="2273" spc="18">
                <a:solidFill>
                  <a:srgbClr val="FFFFFF"/>
                </a:solidFill>
                <a:latin typeface="TT Chocolates Bold"/>
              </a:rPr>
              <a:t>Volume </a:t>
            </a:r>
          </a:p>
          <a:p>
            <a:pPr>
              <a:lnSpc>
                <a:spcPts val="2386"/>
              </a:lnSpc>
            </a:pPr>
            <a:r>
              <a:rPr lang="en-US" sz="2273" spc="18">
                <a:solidFill>
                  <a:srgbClr val="FFFFFF"/>
                </a:solidFill>
                <a:latin typeface="TT Chocolates Bold"/>
              </a:rPr>
              <a:t>Up &amp; down</a:t>
            </a:r>
          </a:p>
        </p:txBody>
      </p:sp>
      <p:sp>
        <p:nvSpPr>
          <p:cNvPr id="33" name="TextBox 33"/>
          <p:cNvSpPr txBox="1"/>
          <p:nvPr/>
        </p:nvSpPr>
        <p:spPr>
          <a:xfrm>
            <a:off x="6681745" y="4433844"/>
            <a:ext cx="2302098" cy="605276"/>
          </a:xfrm>
          <a:prstGeom prst="rect">
            <a:avLst/>
          </a:prstGeom>
        </p:spPr>
        <p:txBody>
          <a:bodyPr lIns="0" tIns="0" rIns="0" bIns="0" rtlCol="0" anchor="t">
            <a:spAutoFit/>
          </a:bodyPr>
          <a:lstStyle/>
          <a:p>
            <a:pPr>
              <a:lnSpc>
                <a:spcPts val="2386"/>
              </a:lnSpc>
            </a:pPr>
            <a:r>
              <a:rPr lang="en-US" sz="2273" spc="18">
                <a:solidFill>
                  <a:srgbClr val="FFFFFF"/>
                </a:solidFill>
                <a:latin typeface="TT Chocolates Bold"/>
              </a:rPr>
              <a:t>Video playback </a:t>
            </a:r>
          </a:p>
          <a:p>
            <a:pPr>
              <a:lnSpc>
                <a:spcPts val="2386"/>
              </a:lnSpc>
            </a:pPr>
            <a:r>
              <a:rPr lang="en-US" sz="2273" spc="18">
                <a:solidFill>
                  <a:srgbClr val="FFFFFF"/>
                </a:solidFill>
                <a:latin typeface="TT Chocolates Bold"/>
              </a:rPr>
              <a:t>Controls</a:t>
            </a:r>
          </a:p>
        </p:txBody>
      </p:sp>
      <p:sp>
        <p:nvSpPr>
          <p:cNvPr id="34" name="TextBox 34"/>
          <p:cNvSpPr txBox="1"/>
          <p:nvPr/>
        </p:nvSpPr>
        <p:spPr>
          <a:xfrm>
            <a:off x="6681745" y="5617835"/>
            <a:ext cx="2302098" cy="605276"/>
          </a:xfrm>
          <a:prstGeom prst="rect">
            <a:avLst/>
          </a:prstGeom>
        </p:spPr>
        <p:txBody>
          <a:bodyPr lIns="0" tIns="0" rIns="0" bIns="0" rtlCol="0" anchor="t">
            <a:spAutoFit/>
          </a:bodyPr>
          <a:lstStyle/>
          <a:p>
            <a:pPr>
              <a:lnSpc>
                <a:spcPts val="2386"/>
              </a:lnSpc>
            </a:pPr>
            <a:r>
              <a:rPr lang="en-US" sz="2273" spc="18">
                <a:solidFill>
                  <a:srgbClr val="FFFFFF"/>
                </a:solidFill>
                <a:latin typeface="TT Chocolates Bold"/>
              </a:rPr>
              <a:t>Taking</a:t>
            </a:r>
          </a:p>
          <a:p>
            <a:pPr>
              <a:lnSpc>
                <a:spcPts val="2386"/>
              </a:lnSpc>
            </a:pPr>
            <a:r>
              <a:rPr lang="en-US" sz="2273" spc="18">
                <a:solidFill>
                  <a:srgbClr val="FFFFFF"/>
                </a:solidFill>
                <a:latin typeface="TT Chocolates Bold"/>
              </a:rPr>
              <a:t>Screenshort</a:t>
            </a:r>
          </a:p>
        </p:txBody>
      </p:sp>
      <p:sp>
        <p:nvSpPr>
          <p:cNvPr id="35" name="TextBox 35"/>
          <p:cNvSpPr txBox="1"/>
          <p:nvPr/>
        </p:nvSpPr>
        <p:spPr>
          <a:xfrm>
            <a:off x="6681745" y="6802704"/>
            <a:ext cx="2302098" cy="310001"/>
          </a:xfrm>
          <a:prstGeom prst="rect">
            <a:avLst/>
          </a:prstGeom>
        </p:spPr>
        <p:txBody>
          <a:bodyPr lIns="0" tIns="0" rIns="0" bIns="0" rtlCol="0" anchor="t">
            <a:spAutoFit/>
          </a:bodyPr>
          <a:lstStyle/>
          <a:p>
            <a:pPr>
              <a:lnSpc>
                <a:spcPts val="2386"/>
              </a:lnSpc>
            </a:pPr>
            <a:r>
              <a:rPr lang="en-US" sz="2273" spc="18">
                <a:solidFill>
                  <a:srgbClr val="FFFFFF"/>
                </a:solidFill>
                <a:latin typeface="TT Chocolates Bold"/>
              </a:rPr>
              <a:t>zoom in/out</a:t>
            </a:r>
          </a:p>
        </p:txBody>
      </p:sp>
      <p:sp>
        <p:nvSpPr>
          <p:cNvPr id="36" name="TextBox 36"/>
          <p:cNvSpPr txBox="1"/>
          <p:nvPr/>
        </p:nvSpPr>
        <p:spPr>
          <a:xfrm>
            <a:off x="2858487" y="8019749"/>
            <a:ext cx="2302098" cy="605276"/>
          </a:xfrm>
          <a:prstGeom prst="rect">
            <a:avLst/>
          </a:prstGeom>
        </p:spPr>
        <p:txBody>
          <a:bodyPr lIns="0" tIns="0" rIns="0" bIns="0" rtlCol="0" anchor="t">
            <a:spAutoFit/>
          </a:bodyPr>
          <a:lstStyle/>
          <a:p>
            <a:pPr>
              <a:lnSpc>
                <a:spcPts val="2386"/>
              </a:lnSpc>
            </a:pPr>
            <a:r>
              <a:rPr lang="en-US" sz="2273" spc="18">
                <a:solidFill>
                  <a:srgbClr val="FFFFFF"/>
                </a:solidFill>
                <a:latin typeface="TT Chocolates Bold"/>
              </a:rPr>
              <a:t>Drag and</a:t>
            </a:r>
          </a:p>
          <a:p>
            <a:pPr>
              <a:lnSpc>
                <a:spcPts val="2386"/>
              </a:lnSpc>
            </a:pPr>
            <a:r>
              <a:rPr lang="en-US" sz="2273" spc="18">
                <a:solidFill>
                  <a:srgbClr val="FFFFFF"/>
                </a:solidFill>
                <a:latin typeface="TT Chocolates Bold"/>
              </a:rPr>
              <a:t>Drop</a:t>
            </a:r>
          </a:p>
        </p:txBody>
      </p:sp>
      <p:sp>
        <p:nvSpPr>
          <p:cNvPr id="37" name="TextBox 37"/>
          <p:cNvSpPr txBox="1"/>
          <p:nvPr/>
        </p:nvSpPr>
        <p:spPr>
          <a:xfrm>
            <a:off x="6681745" y="8019749"/>
            <a:ext cx="2302098" cy="605276"/>
          </a:xfrm>
          <a:prstGeom prst="rect">
            <a:avLst/>
          </a:prstGeom>
        </p:spPr>
        <p:txBody>
          <a:bodyPr lIns="0" tIns="0" rIns="0" bIns="0" rtlCol="0" anchor="t">
            <a:spAutoFit/>
          </a:bodyPr>
          <a:lstStyle/>
          <a:p>
            <a:pPr>
              <a:lnSpc>
                <a:spcPts val="2386"/>
              </a:lnSpc>
            </a:pPr>
            <a:r>
              <a:rPr lang="en-US" sz="2273" spc="18">
                <a:solidFill>
                  <a:srgbClr val="FFFFFF"/>
                </a:solidFill>
                <a:latin typeface="TT Chocolates Bold"/>
              </a:rPr>
              <a:t>Hold the </a:t>
            </a:r>
          </a:p>
          <a:p>
            <a:pPr>
              <a:lnSpc>
                <a:spcPts val="2386"/>
              </a:lnSpc>
            </a:pPr>
            <a:r>
              <a:rPr lang="en-US" sz="2273" spc="18">
                <a:solidFill>
                  <a:srgbClr val="FFFFFF"/>
                </a:solidFill>
                <a:latin typeface="TT Chocolates Bold"/>
              </a:rPr>
              <a:t>Gesture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3"/>
            <a:stretch>
              <a:fillRect l="-42415" t="-4760" r="-6863" b="-13993"/>
            </a:stretch>
          </a:blipFill>
        </p:spPr>
      </p:sp>
      <p:sp>
        <p:nvSpPr>
          <p:cNvPr id="3" name="Freeform 3"/>
          <p:cNvSpPr/>
          <p:nvPr/>
        </p:nvSpPr>
        <p:spPr>
          <a:xfrm rot="-10800000">
            <a:off x="-3736863" y="312991"/>
            <a:ext cx="18116952" cy="12867951"/>
          </a:xfrm>
          <a:custGeom>
            <a:avLst/>
            <a:gdLst/>
            <a:ahLst/>
            <a:cxnLst/>
            <a:rect l="l" t="t" r="r" b="b"/>
            <a:pathLst>
              <a:path w="18116952" h="12867951">
                <a:moveTo>
                  <a:pt x="0" y="0"/>
                </a:moveTo>
                <a:lnTo>
                  <a:pt x="18116952" y="0"/>
                </a:lnTo>
                <a:lnTo>
                  <a:pt x="18116952" y="12867951"/>
                </a:lnTo>
                <a:lnTo>
                  <a:pt x="0" y="12867951"/>
                </a:lnTo>
                <a:lnTo>
                  <a:pt x="0" y="0"/>
                </a:lnTo>
                <a:close/>
              </a:path>
            </a:pathLst>
          </a:custGeom>
          <a:blipFill>
            <a:blip r:embed="rId4">
              <a:alphaModFix amt="53000"/>
            </a:blip>
            <a:stretch>
              <a:fillRect/>
            </a:stretch>
          </a:blipFill>
        </p:spPr>
      </p:sp>
      <p:grpSp>
        <p:nvGrpSpPr>
          <p:cNvPr id="4" name="Group 4"/>
          <p:cNvGrpSpPr/>
          <p:nvPr/>
        </p:nvGrpSpPr>
        <p:grpSpPr>
          <a:xfrm>
            <a:off x="-1378004" y="-1041900"/>
            <a:ext cx="8223089" cy="12370800"/>
            <a:chOff x="0" y="0"/>
            <a:chExt cx="2165752" cy="3258153"/>
          </a:xfrm>
        </p:grpSpPr>
        <p:sp>
          <p:nvSpPr>
            <p:cNvPr id="5" name="Freeform 5"/>
            <p:cNvSpPr/>
            <p:nvPr/>
          </p:nvSpPr>
          <p:spPr>
            <a:xfrm>
              <a:off x="0" y="0"/>
              <a:ext cx="2165752" cy="3258153"/>
            </a:xfrm>
            <a:custGeom>
              <a:avLst/>
              <a:gdLst/>
              <a:ahLst/>
              <a:cxnLst/>
              <a:rect l="l" t="t" r="r" b="b"/>
              <a:pathLst>
                <a:path w="2165752" h="3258153">
                  <a:moveTo>
                    <a:pt x="14122" y="0"/>
                  </a:moveTo>
                  <a:lnTo>
                    <a:pt x="2151630" y="0"/>
                  </a:lnTo>
                  <a:cubicBezTo>
                    <a:pt x="2159429" y="0"/>
                    <a:pt x="2165752" y="6323"/>
                    <a:pt x="2165752" y="14122"/>
                  </a:cubicBezTo>
                  <a:lnTo>
                    <a:pt x="2165752" y="3244031"/>
                  </a:lnTo>
                  <a:cubicBezTo>
                    <a:pt x="2165752" y="3251830"/>
                    <a:pt x="2159429" y="3258153"/>
                    <a:pt x="2151630" y="3258153"/>
                  </a:cubicBezTo>
                  <a:lnTo>
                    <a:pt x="14122" y="3258153"/>
                  </a:lnTo>
                  <a:cubicBezTo>
                    <a:pt x="6323" y="3258153"/>
                    <a:pt x="0" y="3251830"/>
                    <a:pt x="0" y="3244031"/>
                  </a:cubicBezTo>
                  <a:lnTo>
                    <a:pt x="0" y="14122"/>
                  </a:lnTo>
                  <a:cubicBezTo>
                    <a:pt x="0" y="6323"/>
                    <a:pt x="6323" y="0"/>
                    <a:pt x="14122" y="0"/>
                  </a:cubicBezTo>
                  <a:close/>
                </a:path>
              </a:pathLst>
            </a:custGeom>
            <a:solidFill>
              <a:srgbClr val="FFFCF3">
                <a:alpha val="40784"/>
              </a:srgbClr>
            </a:solidFill>
          </p:spPr>
        </p:sp>
        <p:sp>
          <p:nvSpPr>
            <p:cNvPr id="6" name="TextBox 6"/>
            <p:cNvSpPr txBox="1"/>
            <p:nvPr/>
          </p:nvSpPr>
          <p:spPr>
            <a:xfrm>
              <a:off x="0" y="28575"/>
              <a:ext cx="2165752" cy="3229578"/>
            </a:xfrm>
            <a:prstGeom prst="rect">
              <a:avLst/>
            </a:prstGeom>
          </p:spPr>
          <p:txBody>
            <a:bodyPr lIns="50800" tIns="50800" rIns="50800" bIns="50800" rtlCol="0" anchor="ctr"/>
            <a:lstStyle/>
            <a:p>
              <a:pPr algn="ctr">
                <a:lnSpc>
                  <a:spcPts val="2534"/>
                </a:lnSpc>
              </a:pPr>
              <a:endParaRPr/>
            </a:p>
          </p:txBody>
        </p:sp>
      </p:grpSp>
      <p:sp>
        <p:nvSpPr>
          <p:cNvPr id="7" name="Freeform 7"/>
          <p:cNvSpPr/>
          <p:nvPr/>
        </p:nvSpPr>
        <p:spPr>
          <a:xfrm rot="5981493">
            <a:off x="-2018748" y="4309808"/>
            <a:ext cx="10051055" cy="3643507"/>
          </a:xfrm>
          <a:custGeom>
            <a:avLst/>
            <a:gdLst/>
            <a:ahLst/>
            <a:cxnLst/>
            <a:rect l="l" t="t" r="r" b="b"/>
            <a:pathLst>
              <a:path w="10051055" h="3643507">
                <a:moveTo>
                  <a:pt x="0" y="0"/>
                </a:moveTo>
                <a:lnTo>
                  <a:pt x="10051055" y="0"/>
                </a:lnTo>
                <a:lnTo>
                  <a:pt x="10051055" y="3643508"/>
                </a:lnTo>
                <a:lnTo>
                  <a:pt x="0" y="3643508"/>
                </a:lnTo>
                <a:lnTo>
                  <a:pt x="0" y="0"/>
                </a:lnTo>
                <a:close/>
              </a:path>
            </a:pathLst>
          </a:custGeom>
          <a:blipFill>
            <a:blip r:embed="rId5"/>
            <a:stretch>
              <a:fillRect/>
            </a:stretch>
          </a:blipFill>
        </p:spPr>
      </p:sp>
      <p:sp>
        <p:nvSpPr>
          <p:cNvPr id="8" name="TextBox 8"/>
          <p:cNvSpPr txBox="1"/>
          <p:nvPr/>
        </p:nvSpPr>
        <p:spPr>
          <a:xfrm>
            <a:off x="7967886" y="652001"/>
            <a:ext cx="6486269" cy="1917059"/>
          </a:xfrm>
          <a:prstGeom prst="rect">
            <a:avLst/>
          </a:prstGeom>
        </p:spPr>
        <p:txBody>
          <a:bodyPr lIns="0" tIns="0" rIns="0" bIns="0" rtlCol="0" anchor="t">
            <a:spAutoFit/>
          </a:bodyPr>
          <a:lstStyle/>
          <a:p>
            <a:pPr>
              <a:lnSpc>
                <a:spcPts val="15649"/>
              </a:lnSpc>
            </a:pPr>
            <a:r>
              <a:rPr lang="en-US" sz="11178">
                <a:solidFill>
                  <a:srgbClr val="FFFFFF"/>
                </a:solidFill>
                <a:latin typeface="Ara Hamah Alfidaa"/>
              </a:rPr>
              <a:t>Advantages</a:t>
            </a:r>
          </a:p>
        </p:txBody>
      </p:sp>
      <p:sp>
        <p:nvSpPr>
          <p:cNvPr id="9" name="TextBox 9"/>
          <p:cNvSpPr txBox="1"/>
          <p:nvPr/>
        </p:nvSpPr>
        <p:spPr>
          <a:xfrm>
            <a:off x="8630796" y="2940392"/>
            <a:ext cx="8867184" cy="6317908"/>
          </a:xfrm>
          <a:prstGeom prst="rect">
            <a:avLst/>
          </a:prstGeom>
        </p:spPr>
        <p:txBody>
          <a:bodyPr lIns="0" tIns="0" rIns="0" bIns="0" rtlCol="0" anchor="t">
            <a:spAutoFit/>
          </a:bodyPr>
          <a:lstStyle/>
          <a:p>
            <a:pPr marL="866503" lvl="1" indent="-433251" algn="just">
              <a:lnSpc>
                <a:spcPts val="5618"/>
              </a:lnSpc>
              <a:buFont typeface="Arial"/>
              <a:buChar char="•"/>
            </a:pPr>
            <a:r>
              <a:rPr lang="en-US" sz="4013" spc="32" dirty="0">
                <a:solidFill>
                  <a:srgbClr val="FFFFFF"/>
                </a:solidFill>
                <a:latin typeface="TT Chocolates Bold"/>
              </a:rPr>
              <a:t>Flexibility</a:t>
            </a:r>
          </a:p>
          <a:p>
            <a:pPr algn="just">
              <a:lnSpc>
                <a:spcPts val="5618"/>
              </a:lnSpc>
            </a:pPr>
            <a:endParaRPr lang="en-US" sz="4013" spc="32" dirty="0">
              <a:solidFill>
                <a:srgbClr val="FFFFFF"/>
              </a:solidFill>
              <a:latin typeface="TT Chocolates Bold"/>
            </a:endParaRPr>
          </a:p>
          <a:p>
            <a:pPr marL="866503" lvl="1" indent="-433251" algn="just">
              <a:lnSpc>
                <a:spcPts val="5618"/>
              </a:lnSpc>
              <a:buFont typeface="Arial"/>
              <a:buChar char="•"/>
            </a:pPr>
            <a:r>
              <a:rPr lang="en-US" sz="4013" spc="32" dirty="0">
                <a:solidFill>
                  <a:srgbClr val="FFFFFF"/>
                </a:solidFill>
                <a:latin typeface="TT Chocolates Bold"/>
              </a:rPr>
              <a:t>Cost-Effectiveness</a:t>
            </a:r>
          </a:p>
          <a:p>
            <a:pPr algn="just">
              <a:lnSpc>
                <a:spcPts val="5618"/>
              </a:lnSpc>
            </a:pPr>
            <a:endParaRPr lang="en-US" sz="4013" spc="32" dirty="0">
              <a:solidFill>
                <a:srgbClr val="FFFFFF"/>
              </a:solidFill>
              <a:latin typeface="TT Chocolates Bold"/>
            </a:endParaRPr>
          </a:p>
          <a:p>
            <a:pPr marL="866503" lvl="1" indent="-433251" algn="just">
              <a:lnSpc>
                <a:spcPts val="5618"/>
              </a:lnSpc>
              <a:buFont typeface="Arial"/>
              <a:buChar char="•"/>
            </a:pPr>
            <a:r>
              <a:rPr lang="en-US" sz="4013" spc="32" dirty="0">
                <a:solidFill>
                  <a:srgbClr val="FFFFFF"/>
                </a:solidFill>
                <a:latin typeface="TT Chocolates Bold"/>
              </a:rPr>
              <a:t>Enhanced Immersion</a:t>
            </a:r>
          </a:p>
          <a:p>
            <a:pPr algn="just">
              <a:lnSpc>
                <a:spcPts val="5618"/>
              </a:lnSpc>
            </a:pPr>
            <a:endParaRPr lang="en-US" sz="4013" spc="32" dirty="0">
              <a:solidFill>
                <a:srgbClr val="FFFFFF"/>
              </a:solidFill>
              <a:latin typeface="TT Chocolates Bold"/>
            </a:endParaRPr>
          </a:p>
          <a:p>
            <a:pPr marL="866503" lvl="1" indent="-433251" algn="just">
              <a:lnSpc>
                <a:spcPts val="5618"/>
              </a:lnSpc>
              <a:buFont typeface="Arial"/>
              <a:buChar char="•"/>
            </a:pPr>
            <a:r>
              <a:rPr lang="en-US" sz="4013" spc="32" dirty="0">
                <a:solidFill>
                  <a:srgbClr val="FFFFFF"/>
                </a:solidFill>
                <a:latin typeface="TT Chocolates Bold"/>
              </a:rPr>
              <a:t>Remote Collaboration</a:t>
            </a:r>
          </a:p>
          <a:p>
            <a:pPr algn="just">
              <a:lnSpc>
                <a:spcPts val="5618"/>
              </a:lnSpc>
            </a:pPr>
            <a:endParaRPr lang="en-US" sz="4013" spc="32" dirty="0">
              <a:solidFill>
                <a:srgbClr val="FFFFFF"/>
              </a:solidFill>
              <a:latin typeface="TT Chocolates Bold"/>
            </a:endParaRPr>
          </a:p>
          <a:p>
            <a:pPr marL="866503" lvl="1" indent="-433251" algn="just">
              <a:lnSpc>
                <a:spcPts val="5618"/>
              </a:lnSpc>
              <a:spcBef>
                <a:spcPct val="0"/>
              </a:spcBef>
              <a:buFont typeface="Arial"/>
              <a:buChar char="•"/>
            </a:pPr>
            <a:r>
              <a:rPr lang="en-US" sz="4013" spc="32" dirty="0">
                <a:solidFill>
                  <a:srgbClr val="FFFFFF"/>
                </a:solidFill>
                <a:latin typeface="TT Chocolates Bold"/>
              </a:rPr>
              <a:t>Reduced Physical Strain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id="3" name="Freeform 3"/>
          <p:cNvSpPr/>
          <p:nvPr/>
        </p:nvSpPr>
        <p:spPr>
          <a:xfrm rot="-10800000">
            <a:off x="-2012453" y="2218314"/>
            <a:ext cx="16842284" cy="11962591"/>
          </a:xfrm>
          <a:custGeom>
            <a:avLst/>
            <a:gdLst/>
            <a:ahLst/>
            <a:cxnLst/>
            <a:rect l="l" t="t" r="r" b="b"/>
            <a:pathLst>
              <a:path w="16842284" h="11962591">
                <a:moveTo>
                  <a:pt x="0" y="0"/>
                </a:moveTo>
                <a:lnTo>
                  <a:pt x="16842283" y="0"/>
                </a:lnTo>
                <a:lnTo>
                  <a:pt x="16842283" y="11962590"/>
                </a:lnTo>
                <a:lnTo>
                  <a:pt x="0" y="11962590"/>
                </a:lnTo>
                <a:lnTo>
                  <a:pt x="0" y="0"/>
                </a:lnTo>
                <a:close/>
              </a:path>
            </a:pathLst>
          </a:custGeom>
          <a:blipFill>
            <a:blip r:embed="rId3">
              <a:alphaModFix amt="53000"/>
            </a:blip>
            <a:stretch>
              <a:fillRect/>
            </a:stretch>
          </a:blipFill>
        </p:spPr>
      </p:sp>
      <p:sp>
        <p:nvSpPr>
          <p:cNvPr id="4" name="Freeform 4"/>
          <p:cNvSpPr/>
          <p:nvPr/>
        </p:nvSpPr>
        <p:spPr>
          <a:xfrm>
            <a:off x="1828800" y="4308981"/>
            <a:ext cx="15823827" cy="5102112"/>
          </a:xfrm>
          <a:custGeom>
            <a:avLst/>
            <a:gdLst/>
            <a:ahLst/>
            <a:cxnLst/>
            <a:rect l="l" t="t" r="r" b="b"/>
            <a:pathLst>
              <a:path w="15823827" h="5102112">
                <a:moveTo>
                  <a:pt x="0" y="0"/>
                </a:moveTo>
                <a:lnTo>
                  <a:pt x="15823827" y="0"/>
                </a:lnTo>
                <a:lnTo>
                  <a:pt x="15823827" y="5102111"/>
                </a:lnTo>
                <a:lnTo>
                  <a:pt x="0" y="5102111"/>
                </a:lnTo>
                <a:lnTo>
                  <a:pt x="0" y="0"/>
                </a:lnTo>
                <a:close/>
              </a:path>
            </a:pathLst>
          </a:custGeom>
          <a:blipFill>
            <a:blip r:embed="rId4"/>
            <a:stretch>
              <a:fillRect t="-30045" r="-6279" b="-89975"/>
            </a:stretch>
          </a:blipFill>
        </p:spPr>
      </p:sp>
      <p:sp>
        <p:nvSpPr>
          <p:cNvPr id="5" name="TextBox 5"/>
          <p:cNvSpPr txBox="1"/>
          <p:nvPr/>
        </p:nvSpPr>
        <p:spPr>
          <a:xfrm>
            <a:off x="1238959" y="2107134"/>
            <a:ext cx="7673233" cy="1405748"/>
          </a:xfrm>
          <a:prstGeom prst="rect">
            <a:avLst/>
          </a:prstGeom>
        </p:spPr>
        <p:txBody>
          <a:bodyPr lIns="0" tIns="0" rIns="0" bIns="0" rtlCol="0" anchor="t">
            <a:spAutoFit/>
          </a:bodyPr>
          <a:lstStyle/>
          <a:p>
            <a:pPr>
              <a:lnSpc>
                <a:spcPts val="9515"/>
              </a:lnSpc>
            </a:pPr>
            <a:r>
              <a:rPr lang="en-US" sz="13216">
                <a:solidFill>
                  <a:srgbClr val="FFFFFF"/>
                </a:solidFill>
                <a:latin typeface="Ara Hamah Alfidaa"/>
              </a:rPr>
              <a:t>future scope</a:t>
            </a:r>
          </a:p>
        </p:txBody>
      </p:sp>
      <p:sp>
        <p:nvSpPr>
          <p:cNvPr id="6" name="TextBox 6"/>
          <p:cNvSpPr txBox="1"/>
          <p:nvPr/>
        </p:nvSpPr>
        <p:spPr>
          <a:xfrm>
            <a:off x="9150873" y="1171585"/>
            <a:ext cx="7911913" cy="2676695"/>
          </a:xfrm>
          <a:prstGeom prst="rect">
            <a:avLst/>
          </a:prstGeom>
        </p:spPr>
        <p:txBody>
          <a:bodyPr lIns="0" tIns="0" rIns="0" bIns="0" rtlCol="0" anchor="t">
            <a:spAutoFit/>
          </a:bodyPr>
          <a:lstStyle/>
          <a:p>
            <a:pPr algn="just">
              <a:lnSpc>
                <a:spcPts val="3487"/>
              </a:lnSpc>
              <a:spcBef>
                <a:spcPct val="0"/>
              </a:spcBef>
            </a:pPr>
            <a:r>
              <a:rPr lang="en-US" sz="2491" spc="19" dirty="0">
                <a:solidFill>
                  <a:srgbClr val="FFFFFF"/>
                </a:solidFill>
                <a:latin typeface="TT Chocolates"/>
              </a:rPr>
              <a:t>Advancements may include more accurate gesture recognition, integration with natural language interaction, and applications in augmented and mixed reality environments. Additionally, virtual mice could find extensive use in healthcare, </a:t>
            </a:r>
            <a:r>
              <a:rPr lang="en-US" sz="2491" spc="19" dirty="0" err="1">
                <a:solidFill>
                  <a:srgbClr val="FFFFFF"/>
                </a:solidFill>
                <a:latin typeface="TT Chocolates"/>
              </a:rPr>
              <a:t>s.mart</a:t>
            </a:r>
            <a:r>
              <a:rPr lang="en-US" sz="2491" spc="19" dirty="0">
                <a:solidFill>
                  <a:srgbClr val="FFFFFF"/>
                </a:solidFill>
                <a:latin typeface="TT Chocolates"/>
              </a:rPr>
              <a:t> homes, and remote work settings, enhancing accessibility, efficiency.</a:t>
            </a:r>
          </a:p>
        </p:txBody>
      </p:sp>
      <p:sp>
        <p:nvSpPr>
          <p:cNvPr id="7" name="Freeform 7"/>
          <p:cNvSpPr/>
          <p:nvPr/>
        </p:nvSpPr>
        <p:spPr>
          <a:xfrm rot="-10800000">
            <a:off x="1642681" y="4729406"/>
            <a:ext cx="4966032" cy="4270787"/>
          </a:xfrm>
          <a:custGeom>
            <a:avLst/>
            <a:gdLst/>
            <a:ahLst/>
            <a:cxnLst/>
            <a:rect l="l" t="t" r="r" b="b"/>
            <a:pathLst>
              <a:path w="4966032" h="4270787">
                <a:moveTo>
                  <a:pt x="0" y="0"/>
                </a:moveTo>
                <a:lnTo>
                  <a:pt x="4966032" y="0"/>
                </a:lnTo>
                <a:lnTo>
                  <a:pt x="4966032" y="4270788"/>
                </a:lnTo>
                <a:lnTo>
                  <a:pt x="0" y="427078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1642681" y="4205531"/>
            <a:ext cx="4966032" cy="2895192"/>
          </a:xfrm>
          <a:prstGeom prst="rect">
            <a:avLst/>
          </a:prstGeom>
        </p:spPr>
        <p:txBody>
          <a:bodyPr lIns="0" tIns="0" rIns="0" bIns="0" rtlCol="0" anchor="t">
            <a:spAutoFit/>
          </a:bodyPr>
          <a:lstStyle/>
          <a:p>
            <a:pPr algn="ctr">
              <a:lnSpc>
                <a:spcPts val="23647"/>
              </a:lnSpc>
            </a:pPr>
            <a:r>
              <a:rPr lang="en-US" sz="16891">
                <a:solidFill>
                  <a:srgbClr val="001E70"/>
                </a:solidFill>
                <a:latin typeface="Ara Hamah Alfidaa"/>
              </a:rPr>
              <a:t>100%</a:t>
            </a:r>
          </a:p>
        </p:txBody>
      </p:sp>
      <p:sp>
        <p:nvSpPr>
          <p:cNvPr id="9" name="TextBox 9"/>
          <p:cNvSpPr txBox="1"/>
          <p:nvPr/>
        </p:nvSpPr>
        <p:spPr>
          <a:xfrm>
            <a:off x="2560072" y="6860037"/>
            <a:ext cx="3131251" cy="982472"/>
          </a:xfrm>
          <a:prstGeom prst="rect">
            <a:avLst/>
          </a:prstGeom>
        </p:spPr>
        <p:txBody>
          <a:bodyPr lIns="0" tIns="0" rIns="0" bIns="0" rtlCol="0" anchor="t">
            <a:spAutoFit/>
          </a:bodyPr>
          <a:lstStyle/>
          <a:p>
            <a:pPr>
              <a:lnSpc>
                <a:spcPts val="2599"/>
              </a:lnSpc>
            </a:pPr>
            <a:r>
              <a:rPr lang="en-US" sz="2300" spc="18">
                <a:solidFill>
                  <a:srgbClr val="001E70"/>
                </a:solidFill>
                <a:latin typeface="TT Chocolates Bold"/>
              </a:rPr>
              <a:t>However, privacy and security concerns will need careful regulation.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42415" t="-4760" r="-6863" b="-13993"/>
            </a:stretch>
          </a:blipFill>
        </p:spPr>
      </p:sp>
      <p:sp>
        <p:nvSpPr>
          <p:cNvPr id="3" name="Freeform 3"/>
          <p:cNvSpPr/>
          <p:nvPr/>
        </p:nvSpPr>
        <p:spPr>
          <a:xfrm rot="-10800000">
            <a:off x="-589274" y="-4916790"/>
            <a:ext cx="22355665" cy="15878588"/>
          </a:xfrm>
          <a:custGeom>
            <a:avLst/>
            <a:gdLst/>
            <a:ahLst/>
            <a:cxnLst/>
            <a:rect l="l" t="t" r="r" b="b"/>
            <a:pathLst>
              <a:path w="22355665" h="15878588">
                <a:moveTo>
                  <a:pt x="0" y="0"/>
                </a:moveTo>
                <a:lnTo>
                  <a:pt x="22355666" y="0"/>
                </a:lnTo>
                <a:lnTo>
                  <a:pt x="22355666" y="15878588"/>
                </a:lnTo>
                <a:lnTo>
                  <a:pt x="0" y="15878588"/>
                </a:lnTo>
                <a:lnTo>
                  <a:pt x="0" y="0"/>
                </a:lnTo>
                <a:close/>
              </a:path>
            </a:pathLst>
          </a:custGeom>
          <a:blipFill>
            <a:blip r:embed="rId3">
              <a:alphaModFix amt="53000"/>
            </a:blip>
            <a:stretch>
              <a:fillRect t="-4404" r="-11352" b="-6948"/>
            </a:stretch>
          </a:blipFill>
        </p:spPr>
      </p:sp>
      <p:sp>
        <p:nvSpPr>
          <p:cNvPr id="4" name="TextBox 4"/>
          <p:cNvSpPr txBox="1"/>
          <p:nvPr/>
        </p:nvSpPr>
        <p:spPr>
          <a:xfrm>
            <a:off x="2691013" y="898965"/>
            <a:ext cx="12905974" cy="2832283"/>
          </a:xfrm>
          <a:prstGeom prst="rect">
            <a:avLst/>
          </a:prstGeom>
        </p:spPr>
        <p:txBody>
          <a:bodyPr lIns="0" tIns="0" rIns="0" bIns="0" rtlCol="0" anchor="t">
            <a:spAutoFit/>
          </a:bodyPr>
          <a:lstStyle/>
          <a:p>
            <a:pPr algn="ctr">
              <a:lnSpc>
                <a:spcPts val="23057"/>
              </a:lnSpc>
            </a:pPr>
            <a:r>
              <a:rPr lang="en-US" sz="16469">
                <a:solidFill>
                  <a:srgbClr val="FFFFFF"/>
                </a:solidFill>
                <a:latin typeface="Ara Hamah Alfidaa"/>
              </a:rPr>
              <a:t>Conclusion</a:t>
            </a:r>
          </a:p>
        </p:txBody>
      </p:sp>
      <p:sp>
        <p:nvSpPr>
          <p:cNvPr id="5" name="TextBox 5"/>
          <p:cNvSpPr txBox="1"/>
          <p:nvPr/>
        </p:nvSpPr>
        <p:spPr>
          <a:xfrm>
            <a:off x="2691013" y="3834469"/>
            <a:ext cx="12905974" cy="5221605"/>
          </a:xfrm>
          <a:prstGeom prst="rect">
            <a:avLst/>
          </a:prstGeom>
        </p:spPr>
        <p:txBody>
          <a:bodyPr lIns="0" tIns="0" rIns="0" bIns="0" rtlCol="0" anchor="t">
            <a:spAutoFit/>
          </a:bodyPr>
          <a:lstStyle/>
          <a:p>
            <a:pPr algn="just">
              <a:lnSpc>
                <a:spcPts val="4620"/>
              </a:lnSpc>
              <a:spcBef>
                <a:spcPct val="0"/>
              </a:spcBef>
            </a:pPr>
            <a:r>
              <a:rPr lang="en-US" sz="3300" spc="26">
                <a:solidFill>
                  <a:srgbClr val="FFFFFF"/>
                </a:solidFill>
                <a:latin typeface="TT Chocolates Bold"/>
              </a:rPr>
              <a:t>The future of Hand gesture controller holds immense promise. Advancements in gesture recognition, natural language interaction, and augmented reality integration will revolutionize computer interaction. From healthcare to education and remote work, virtual mice offer innovative solutions for accessibility and collaboration. However, addressing privacy and security concerns is crucial. Overall, virtual mouse technology represents a significant step forward in human-computer interaction, shaping transformative experiences in our digital age.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39058" t="-2806" r="-7281" b="-13609"/>
            </a:stretch>
          </a:blipFill>
        </p:spPr>
      </p:sp>
      <p:sp>
        <p:nvSpPr>
          <p:cNvPr id="3" name="Freeform 3"/>
          <p:cNvSpPr/>
          <p:nvPr/>
        </p:nvSpPr>
        <p:spPr>
          <a:xfrm rot="-10800000">
            <a:off x="1258721" y="-3322516"/>
            <a:ext cx="19564260" cy="13895933"/>
          </a:xfrm>
          <a:custGeom>
            <a:avLst/>
            <a:gdLst/>
            <a:ahLst/>
            <a:cxnLst/>
            <a:rect l="l" t="t" r="r" b="b"/>
            <a:pathLst>
              <a:path w="19564260" h="13895933">
                <a:moveTo>
                  <a:pt x="0" y="0"/>
                </a:moveTo>
                <a:lnTo>
                  <a:pt x="19564260" y="0"/>
                </a:lnTo>
                <a:lnTo>
                  <a:pt x="19564260" y="13895933"/>
                </a:lnTo>
                <a:lnTo>
                  <a:pt x="0" y="13895933"/>
                </a:lnTo>
                <a:lnTo>
                  <a:pt x="0" y="0"/>
                </a:lnTo>
                <a:close/>
              </a:path>
            </a:pathLst>
          </a:custGeom>
          <a:blipFill>
            <a:blip r:embed="rId3">
              <a:alphaModFix amt="53000"/>
            </a:blip>
            <a:stretch>
              <a:fillRect/>
            </a:stretch>
          </a:blipFill>
        </p:spPr>
      </p:sp>
      <p:sp>
        <p:nvSpPr>
          <p:cNvPr id="4" name="Freeform 4"/>
          <p:cNvSpPr/>
          <p:nvPr/>
        </p:nvSpPr>
        <p:spPr>
          <a:xfrm rot="-607588" flipH="1">
            <a:off x="15742440" y="5736266"/>
            <a:ext cx="5567645" cy="4835567"/>
          </a:xfrm>
          <a:custGeom>
            <a:avLst/>
            <a:gdLst/>
            <a:ahLst/>
            <a:cxnLst/>
            <a:rect l="l" t="t" r="r" b="b"/>
            <a:pathLst>
              <a:path w="5567645" h="4835567">
                <a:moveTo>
                  <a:pt x="5567645" y="0"/>
                </a:moveTo>
                <a:lnTo>
                  <a:pt x="0" y="0"/>
                </a:lnTo>
                <a:lnTo>
                  <a:pt x="0" y="4835567"/>
                </a:lnTo>
                <a:lnTo>
                  <a:pt x="5567645" y="4835567"/>
                </a:lnTo>
                <a:lnTo>
                  <a:pt x="5567645" y="0"/>
                </a:lnTo>
                <a:close/>
              </a:path>
            </a:pathLst>
          </a:custGeom>
          <a:blipFill>
            <a:blip r:embed="rId4"/>
            <a:stretch>
              <a:fillRect/>
            </a:stretch>
          </a:blipFill>
        </p:spPr>
      </p:sp>
      <p:sp>
        <p:nvSpPr>
          <p:cNvPr id="5" name="TextBox 5"/>
          <p:cNvSpPr txBox="1"/>
          <p:nvPr/>
        </p:nvSpPr>
        <p:spPr>
          <a:xfrm>
            <a:off x="3105537" y="4462707"/>
            <a:ext cx="12076925" cy="1742586"/>
          </a:xfrm>
          <a:prstGeom prst="rect">
            <a:avLst/>
          </a:prstGeom>
        </p:spPr>
        <p:txBody>
          <a:bodyPr lIns="0" tIns="0" rIns="0" bIns="0" rtlCol="0" anchor="t">
            <a:spAutoFit/>
          </a:bodyPr>
          <a:lstStyle/>
          <a:p>
            <a:pPr algn="ctr">
              <a:lnSpc>
                <a:spcPts val="12696"/>
              </a:lnSpc>
            </a:pPr>
            <a:r>
              <a:rPr lang="en-US" sz="13952">
                <a:solidFill>
                  <a:srgbClr val="FFFFFF"/>
                </a:solidFill>
                <a:latin typeface="Ara Hamah Alfidaa"/>
              </a:rPr>
              <a:t>demonstration...</a:t>
            </a:r>
          </a:p>
        </p:txBody>
      </p:sp>
      <p:sp>
        <p:nvSpPr>
          <p:cNvPr id="6" name="Freeform 6"/>
          <p:cNvSpPr/>
          <p:nvPr/>
        </p:nvSpPr>
        <p:spPr>
          <a:xfrm rot="-607588" flipH="1">
            <a:off x="-2078383" y="-2886"/>
            <a:ext cx="5567645" cy="4835567"/>
          </a:xfrm>
          <a:custGeom>
            <a:avLst/>
            <a:gdLst/>
            <a:ahLst/>
            <a:cxnLst/>
            <a:rect l="l" t="t" r="r" b="b"/>
            <a:pathLst>
              <a:path w="5567645" h="4835567">
                <a:moveTo>
                  <a:pt x="5567645" y="0"/>
                </a:moveTo>
                <a:lnTo>
                  <a:pt x="0" y="0"/>
                </a:lnTo>
                <a:lnTo>
                  <a:pt x="0" y="4835567"/>
                </a:lnTo>
                <a:lnTo>
                  <a:pt x="5567645" y="4835567"/>
                </a:lnTo>
                <a:lnTo>
                  <a:pt x="5567645" y="0"/>
                </a:lnTo>
                <a:close/>
              </a:path>
            </a:pathLst>
          </a:custGeom>
          <a:blipFill>
            <a:blip r:embed="rId4"/>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218</TotalTime>
  <Words>388</Words>
  <Application>Microsoft Office PowerPoint</Application>
  <PresentationFormat>Custom</PresentationFormat>
  <Paragraphs>61</Paragraphs>
  <Slides>10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TT Chocolates Bold</vt:lpstr>
      <vt:lpstr>Ara Hamah Alfidaa</vt:lpstr>
      <vt:lpstr>Calibri</vt:lpstr>
      <vt:lpstr>Gagalin</vt:lpstr>
      <vt:lpstr>Tek Tall Arabic Bold</vt:lpstr>
      <vt:lpstr>Arial</vt:lpstr>
      <vt:lpstr>TT Chocolates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Pink and Blue Modern Virtual Reality Presentation</dc:title>
  <cp:lastModifiedBy>KOVVURI SURYA VENKATA REDDY</cp:lastModifiedBy>
  <cp:revision>4</cp:revision>
  <dcterms:created xsi:type="dcterms:W3CDTF">2006-08-16T00:00:00Z</dcterms:created>
  <dcterms:modified xsi:type="dcterms:W3CDTF">2024-03-10T12:51:56Z</dcterms:modified>
  <dc:identifier>DAF_AQq3YAs</dc:identifier>
</cp:coreProperties>
</file>

<file path=docProps/thumbnail.jpeg>
</file>